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47"/>
  </p:notesMasterIdLst>
  <p:handoutMasterIdLst>
    <p:handoutMasterId r:id="rId48"/>
  </p:handoutMasterIdLst>
  <p:sldIdLst>
    <p:sldId id="256" r:id="rId2"/>
    <p:sldId id="264" r:id="rId3"/>
    <p:sldId id="258" r:id="rId4"/>
    <p:sldId id="257" r:id="rId5"/>
    <p:sldId id="290" r:id="rId6"/>
    <p:sldId id="265" r:id="rId7"/>
    <p:sldId id="266" r:id="rId8"/>
    <p:sldId id="267" r:id="rId9"/>
    <p:sldId id="302" r:id="rId10"/>
    <p:sldId id="303" r:id="rId11"/>
    <p:sldId id="306" r:id="rId12"/>
    <p:sldId id="269" r:id="rId13"/>
    <p:sldId id="304" r:id="rId14"/>
    <p:sldId id="270" r:id="rId15"/>
    <p:sldId id="271" r:id="rId16"/>
    <p:sldId id="260" r:id="rId17"/>
    <p:sldId id="275" r:id="rId18"/>
    <p:sldId id="274" r:id="rId19"/>
    <p:sldId id="297" r:id="rId20"/>
    <p:sldId id="272" r:id="rId21"/>
    <p:sldId id="276" r:id="rId22"/>
    <p:sldId id="301" r:id="rId23"/>
    <p:sldId id="273" r:id="rId24"/>
    <p:sldId id="277" r:id="rId25"/>
    <p:sldId id="278" r:id="rId26"/>
    <p:sldId id="279" r:id="rId27"/>
    <p:sldId id="280" r:id="rId28"/>
    <p:sldId id="281" r:id="rId29"/>
    <p:sldId id="282" r:id="rId30"/>
    <p:sldId id="283" r:id="rId31"/>
    <p:sldId id="284" r:id="rId32"/>
    <p:sldId id="291" r:id="rId33"/>
    <p:sldId id="285" r:id="rId34"/>
    <p:sldId id="286" r:id="rId35"/>
    <p:sldId id="287" r:id="rId36"/>
    <p:sldId id="293" r:id="rId37"/>
    <p:sldId id="294" r:id="rId38"/>
    <p:sldId id="295" r:id="rId39"/>
    <p:sldId id="288" r:id="rId40"/>
    <p:sldId id="305" r:id="rId41"/>
    <p:sldId id="289" r:id="rId42"/>
    <p:sldId id="292" r:id="rId43"/>
    <p:sldId id="296" r:id="rId44"/>
    <p:sldId id="259" r:id="rId45"/>
    <p:sldId id="263"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F04EE-AF8C-4795-86E8-13BDF13144D9}" v="297" dt="2022-07-02T22:29:59.57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a MMartins" userId="a3a2760b20705012" providerId="LiveId" clId="{4E3F04EE-AF8C-4795-86E8-13BDF13144D9}"/>
    <pc:docChg chg="undo custSel addSld delSld modSld sldOrd">
      <pc:chgData name="Joana MMartins" userId="a3a2760b20705012" providerId="LiveId" clId="{4E3F04EE-AF8C-4795-86E8-13BDF13144D9}" dt="2022-07-02T22:42:03.075" v="8363" actId="20577"/>
      <pc:docMkLst>
        <pc:docMk/>
      </pc:docMkLst>
      <pc:sldChg chg="modSp mod">
        <pc:chgData name="Joana MMartins" userId="a3a2760b20705012" providerId="LiveId" clId="{4E3F04EE-AF8C-4795-86E8-13BDF13144D9}" dt="2022-07-02T13:45:44.432" v="6957" actId="114"/>
        <pc:sldMkLst>
          <pc:docMk/>
          <pc:sldMk cId="0" sldId="256"/>
        </pc:sldMkLst>
        <pc:spChg chg="mod">
          <ac:chgData name="Joana MMartins" userId="a3a2760b20705012" providerId="LiveId" clId="{4E3F04EE-AF8C-4795-86E8-13BDF13144D9}" dt="2022-07-02T13:45:44.432" v="6957" actId="114"/>
          <ac:spMkLst>
            <pc:docMk/>
            <pc:sldMk cId="0" sldId="256"/>
            <ac:spMk id="48" creationId="{00000000-0000-0000-0000-000000000000}"/>
          </ac:spMkLst>
        </pc:spChg>
        <pc:spChg chg="mod">
          <ac:chgData name="Joana MMartins" userId="a3a2760b20705012" providerId="LiveId" clId="{4E3F04EE-AF8C-4795-86E8-13BDF13144D9}" dt="2022-07-02T13:45:22.243" v="6945" actId="1076"/>
          <ac:spMkLst>
            <pc:docMk/>
            <pc:sldMk cId="0" sldId="256"/>
            <ac:spMk id="49" creationId="{00000000-0000-0000-0000-000000000000}"/>
          </ac:spMkLst>
        </pc:spChg>
      </pc:sldChg>
      <pc:sldChg chg="addSp modSp mod">
        <pc:chgData name="Joana MMartins" userId="a3a2760b20705012" providerId="LiveId" clId="{4E3F04EE-AF8C-4795-86E8-13BDF13144D9}" dt="2022-07-02T14:48:04.047" v="7701" actId="20577"/>
        <pc:sldMkLst>
          <pc:docMk/>
          <pc:sldMk cId="0" sldId="257"/>
        </pc:sldMkLst>
        <pc:spChg chg="add mod">
          <ac:chgData name="Joana MMartins" userId="a3a2760b20705012" providerId="LiveId" clId="{4E3F04EE-AF8C-4795-86E8-13BDF13144D9}" dt="2022-05-30T14:25:47.851" v="82" actId="1076"/>
          <ac:spMkLst>
            <pc:docMk/>
            <pc:sldMk cId="0" sldId="257"/>
            <ac:spMk id="4" creationId="{E44210A4-90DB-1FEE-FB16-5A3A178FD115}"/>
          </ac:spMkLst>
        </pc:spChg>
        <pc:spChg chg="add mod">
          <ac:chgData name="Joana MMartins" userId="a3a2760b20705012" providerId="LiveId" clId="{4E3F04EE-AF8C-4795-86E8-13BDF13144D9}" dt="2022-06-02T12:33:45.925" v="1596" actId="20577"/>
          <ac:spMkLst>
            <pc:docMk/>
            <pc:sldMk cId="0" sldId="257"/>
            <ac:spMk id="6" creationId="{57139691-3BC6-9BA6-59AC-672FDF3C70A9}"/>
          </ac:spMkLst>
        </pc:spChg>
        <pc:spChg chg="add mod">
          <ac:chgData name="Joana MMartins" userId="a3a2760b20705012" providerId="LiveId" clId="{4E3F04EE-AF8C-4795-86E8-13BDF13144D9}" dt="2022-05-30T14:26:04.135" v="86" actId="255"/>
          <ac:spMkLst>
            <pc:docMk/>
            <pc:sldMk cId="0" sldId="257"/>
            <ac:spMk id="7" creationId="{493575A2-E9AB-4562-A188-33246D20F456}"/>
          </ac:spMkLst>
        </pc:spChg>
        <pc:spChg chg="add mod">
          <ac:chgData name="Joana MMartins" userId="a3a2760b20705012" providerId="LiveId" clId="{4E3F04EE-AF8C-4795-86E8-13BDF13144D9}" dt="2022-05-30T14:26:13.563" v="88" actId="255"/>
          <ac:spMkLst>
            <pc:docMk/>
            <pc:sldMk cId="0" sldId="257"/>
            <ac:spMk id="9" creationId="{82309FBB-621D-3978-0BC8-FF7FAC75A886}"/>
          </ac:spMkLst>
        </pc:spChg>
        <pc:spChg chg="add mod">
          <ac:chgData name="Joana MMartins" userId="a3a2760b20705012" providerId="LiveId" clId="{4E3F04EE-AF8C-4795-86E8-13BDF13144D9}" dt="2022-05-30T14:26:31.791" v="104" actId="20577"/>
          <ac:spMkLst>
            <pc:docMk/>
            <pc:sldMk cId="0" sldId="257"/>
            <ac:spMk id="10" creationId="{2DF477B9-26C3-A41A-E371-D5D113272E49}"/>
          </ac:spMkLst>
        </pc:spChg>
        <pc:spChg chg="add mod">
          <ac:chgData name="Joana MMartins" userId="a3a2760b20705012" providerId="LiveId" clId="{4E3F04EE-AF8C-4795-86E8-13BDF13144D9}" dt="2022-05-30T14:27:01.239" v="108" actId="108"/>
          <ac:spMkLst>
            <pc:docMk/>
            <pc:sldMk cId="0" sldId="257"/>
            <ac:spMk id="11" creationId="{788240EB-EE76-5631-5345-4CAE80C667FE}"/>
          </ac:spMkLst>
        </pc:spChg>
        <pc:spChg chg="add mod">
          <ac:chgData name="Joana MMartins" userId="a3a2760b20705012" providerId="LiveId" clId="{4E3F04EE-AF8C-4795-86E8-13BDF13144D9}" dt="2022-07-02T14:48:04.047" v="7701" actId="20577"/>
          <ac:spMkLst>
            <pc:docMk/>
            <pc:sldMk cId="0" sldId="257"/>
            <ac:spMk id="12" creationId="{3B30AE9C-6471-A7D6-0603-DBA08259160B}"/>
          </ac:spMkLst>
        </pc:spChg>
        <pc:spChg chg="mod">
          <ac:chgData name="Joana MMartins" userId="a3a2760b20705012" providerId="LiveId" clId="{4E3F04EE-AF8C-4795-86E8-13BDF13144D9}" dt="2022-05-30T14:25:19.791" v="77" actId="27636"/>
          <ac:spMkLst>
            <pc:docMk/>
            <pc:sldMk cId="0" sldId="257"/>
            <ac:spMk id="54" creationId="{00000000-0000-0000-0000-000000000000}"/>
          </ac:spMkLst>
        </pc:spChg>
        <pc:spChg chg="mod">
          <ac:chgData name="Joana MMartins" userId="a3a2760b20705012" providerId="LiveId" clId="{4E3F04EE-AF8C-4795-86E8-13BDF13144D9}" dt="2022-05-30T14:25:35.638" v="80" actId="1076"/>
          <ac:spMkLst>
            <pc:docMk/>
            <pc:sldMk cId="0" sldId="257"/>
            <ac:spMk id="55" creationId="{00000000-0000-0000-0000-000000000000}"/>
          </ac:spMkLst>
        </pc:spChg>
      </pc:sldChg>
      <pc:sldChg chg="addSp modSp mod ord modNotes">
        <pc:chgData name="Joana MMartins" userId="a3a2760b20705012" providerId="LiveId" clId="{4E3F04EE-AF8C-4795-86E8-13BDF13144D9}" dt="2022-07-02T14:47:57.583" v="7700" actId="20577"/>
        <pc:sldMkLst>
          <pc:docMk/>
          <pc:sldMk cId="0" sldId="258"/>
        </pc:sldMkLst>
        <pc:spChg chg="add mod">
          <ac:chgData name="Joana MMartins" userId="a3a2760b20705012" providerId="LiveId" clId="{4E3F04EE-AF8C-4795-86E8-13BDF13144D9}" dt="2022-07-02T14:47:57.583" v="7700" actId="20577"/>
          <ac:spMkLst>
            <pc:docMk/>
            <pc:sldMk cId="0" sldId="258"/>
            <ac:spMk id="3" creationId="{507C6A32-D7D3-284E-AF2A-AFBE228471F0}"/>
          </ac:spMkLst>
        </pc:spChg>
        <pc:spChg chg="mod">
          <ac:chgData name="Joana MMartins" userId="a3a2760b20705012" providerId="LiveId" clId="{4E3F04EE-AF8C-4795-86E8-13BDF13144D9}" dt="2022-05-30T14:27:17.223" v="120" actId="255"/>
          <ac:spMkLst>
            <pc:docMk/>
            <pc:sldMk cId="0" sldId="258"/>
            <ac:spMk id="60" creationId="{00000000-0000-0000-0000-000000000000}"/>
          </ac:spMkLst>
        </pc:spChg>
      </pc:sldChg>
      <pc:sldChg chg="addSp modSp mod ord modNotes">
        <pc:chgData name="Joana MMartins" userId="a3a2760b20705012" providerId="LiveId" clId="{4E3F04EE-AF8C-4795-86E8-13BDF13144D9}" dt="2022-07-02T14:51:55.441" v="7793" actId="20577"/>
        <pc:sldMkLst>
          <pc:docMk/>
          <pc:sldMk cId="0" sldId="259"/>
        </pc:sldMkLst>
        <pc:spChg chg="add mod">
          <ac:chgData name="Joana MMartins" userId="a3a2760b20705012" providerId="LiveId" clId="{4E3F04EE-AF8C-4795-86E8-13BDF13144D9}" dt="2022-06-02T19:58:42.510" v="4347" actId="1076"/>
          <ac:spMkLst>
            <pc:docMk/>
            <pc:sldMk cId="0" sldId="259"/>
            <ac:spMk id="2" creationId="{64578908-3687-CD09-BF10-17D828EEE31D}"/>
          </ac:spMkLst>
        </pc:spChg>
        <pc:spChg chg="add mod">
          <ac:chgData name="Joana MMartins" userId="a3a2760b20705012" providerId="LiveId" clId="{4E3F04EE-AF8C-4795-86E8-13BDF13144D9}" dt="2022-06-02T19:59:24.303" v="4363" actId="255"/>
          <ac:spMkLst>
            <pc:docMk/>
            <pc:sldMk cId="0" sldId="259"/>
            <ac:spMk id="3" creationId="{3575FF53-A999-9D26-766B-E267D07E54B1}"/>
          </ac:spMkLst>
        </pc:spChg>
        <pc:spChg chg="add mod">
          <ac:chgData name="Joana MMartins" userId="a3a2760b20705012" providerId="LiveId" clId="{4E3F04EE-AF8C-4795-86E8-13BDF13144D9}" dt="2022-07-02T14:51:55.441" v="7793" actId="20577"/>
          <ac:spMkLst>
            <pc:docMk/>
            <pc:sldMk cId="0" sldId="259"/>
            <ac:spMk id="5" creationId="{8471EC76-DB6A-8EC3-C3E0-511AE94F0225}"/>
          </ac:spMkLst>
        </pc:spChg>
        <pc:spChg chg="mod">
          <ac:chgData name="Joana MMartins" userId="a3a2760b20705012" providerId="LiveId" clId="{4E3F04EE-AF8C-4795-86E8-13BDF13144D9}" dt="2022-06-02T19:58:31.410" v="4344" actId="14100"/>
          <ac:spMkLst>
            <pc:docMk/>
            <pc:sldMk cId="0" sldId="259"/>
            <ac:spMk id="65" creationId="{00000000-0000-0000-0000-000000000000}"/>
          </ac:spMkLst>
        </pc:spChg>
      </pc:sldChg>
      <pc:sldChg chg="addSp delSp modSp mod">
        <pc:chgData name="Joana MMartins" userId="a3a2760b20705012" providerId="LiveId" clId="{4E3F04EE-AF8C-4795-86E8-13BDF13144D9}" dt="2022-07-02T14:49:23.401" v="7715" actId="20577"/>
        <pc:sldMkLst>
          <pc:docMk/>
          <pc:sldMk cId="0" sldId="260"/>
        </pc:sldMkLst>
        <pc:spChg chg="add mod">
          <ac:chgData name="Joana MMartins" userId="a3a2760b20705012" providerId="LiveId" clId="{4E3F04EE-AF8C-4795-86E8-13BDF13144D9}" dt="2022-07-02T14:49:23.401" v="7715" actId="20577"/>
          <ac:spMkLst>
            <pc:docMk/>
            <pc:sldMk cId="0" sldId="260"/>
            <ac:spMk id="3" creationId="{914EE03C-2238-7C9D-22D0-DC1C141043F9}"/>
          </ac:spMkLst>
        </pc:spChg>
        <pc:spChg chg="add del mod">
          <ac:chgData name="Joana MMartins" userId="a3a2760b20705012" providerId="LiveId" clId="{4E3F04EE-AF8C-4795-86E8-13BDF13144D9}" dt="2022-05-30T17:47:53.143" v="731" actId="478"/>
          <ac:spMkLst>
            <pc:docMk/>
            <pc:sldMk cId="0" sldId="260"/>
            <ac:spMk id="3" creationId="{B426D34E-1C47-77E1-1F75-2ED4F90E5333}"/>
          </ac:spMkLst>
        </pc:spChg>
        <pc:spChg chg="del">
          <ac:chgData name="Joana MMartins" userId="a3a2760b20705012" providerId="LiveId" clId="{4E3F04EE-AF8C-4795-86E8-13BDF13144D9}" dt="2022-05-30T17:47:49.594" v="730" actId="478"/>
          <ac:spMkLst>
            <pc:docMk/>
            <pc:sldMk cId="0" sldId="260"/>
            <ac:spMk id="70" creationId="{00000000-0000-0000-0000-000000000000}"/>
          </ac:spMkLst>
        </pc:spChg>
        <pc:graphicFrameChg chg="add mod modGraphic">
          <ac:chgData name="Joana MMartins" userId="a3a2760b20705012" providerId="LiveId" clId="{4E3F04EE-AF8C-4795-86E8-13BDF13144D9}" dt="2022-06-02T13:38:31.835" v="2601" actId="20577"/>
          <ac:graphicFrameMkLst>
            <pc:docMk/>
            <pc:sldMk cId="0" sldId="260"/>
            <ac:graphicFrameMk id="4" creationId="{BF3BE5CE-EBE6-207A-82AC-9BBD67022979}"/>
          </ac:graphicFrameMkLst>
        </pc:graphicFrameChg>
      </pc:sldChg>
      <pc:sldChg chg="del">
        <pc:chgData name="Joana MMartins" userId="a3a2760b20705012" providerId="LiveId" clId="{4E3F04EE-AF8C-4795-86E8-13BDF13144D9}" dt="2022-06-02T19:59:36.130" v="4364" actId="47"/>
        <pc:sldMkLst>
          <pc:docMk/>
          <pc:sldMk cId="0" sldId="261"/>
        </pc:sldMkLst>
      </pc:sldChg>
      <pc:sldChg chg="del">
        <pc:chgData name="Joana MMartins" userId="a3a2760b20705012" providerId="LiveId" clId="{4E3F04EE-AF8C-4795-86E8-13BDF13144D9}" dt="2022-06-02T19:59:38.301" v="4365" actId="47"/>
        <pc:sldMkLst>
          <pc:docMk/>
          <pc:sldMk cId="0" sldId="262"/>
        </pc:sldMkLst>
      </pc:sldChg>
      <pc:sldChg chg="addSp delSp modSp add mod ord">
        <pc:chgData name="Joana MMartins" userId="a3a2760b20705012" providerId="LiveId" clId="{4E3F04EE-AF8C-4795-86E8-13BDF13144D9}" dt="2022-07-02T22:42:03.075" v="8363" actId="20577"/>
        <pc:sldMkLst>
          <pc:docMk/>
          <pc:sldMk cId="1829823912" sldId="264"/>
        </pc:sldMkLst>
        <pc:spChg chg="add mod">
          <ac:chgData name="Joana MMartins" userId="a3a2760b20705012" providerId="LiveId" clId="{4E3F04EE-AF8C-4795-86E8-13BDF13144D9}" dt="2022-07-02T14:41:18.972" v="7634" actId="1076"/>
          <ac:spMkLst>
            <pc:docMk/>
            <pc:sldMk cId="1829823912" sldId="264"/>
            <ac:spMk id="2" creationId="{496DCA2A-53B9-F4AC-BE55-D389B7399905}"/>
          </ac:spMkLst>
        </pc:spChg>
        <pc:spChg chg="add del mod">
          <ac:chgData name="Joana MMartins" userId="a3a2760b20705012" providerId="LiveId" clId="{4E3F04EE-AF8C-4795-86E8-13BDF13144D9}" dt="2022-05-30T14:27:46.204" v="124" actId="478"/>
          <ac:spMkLst>
            <pc:docMk/>
            <pc:sldMk cId="1829823912" sldId="264"/>
            <ac:spMk id="3" creationId="{4486B9AD-2430-BF5F-B301-BF2CD3E0A666}"/>
          </ac:spMkLst>
        </pc:spChg>
        <pc:spChg chg="add mod">
          <ac:chgData name="Joana MMartins" userId="a3a2760b20705012" providerId="LiveId" clId="{4E3F04EE-AF8C-4795-86E8-13BDF13144D9}" dt="2022-07-02T22:42:03.075" v="8363" actId="20577"/>
          <ac:spMkLst>
            <pc:docMk/>
            <pc:sldMk cId="1829823912" sldId="264"/>
            <ac:spMk id="7" creationId="{DCDD311B-8F50-EDA9-2996-78DB873F0442}"/>
          </ac:spMkLst>
        </pc:spChg>
        <pc:spChg chg="del">
          <ac:chgData name="Joana MMartins" userId="a3a2760b20705012" providerId="LiveId" clId="{4E3F04EE-AF8C-4795-86E8-13BDF13144D9}" dt="2022-05-30T14:27:44.793" v="122" actId="478"/>
          <ac:spMkLst>
            <pc:docMk/>
            <pc:sldMk cId="1829823912" sldId="264"/>
            <ac:spMk id="54" creationId="{00000000-0000-0000-0000-000000000000}"/>
          </ac:spMkLst>
        </pc:spChg>
        <pc:spChg chg="mod">
          <ac:chgData name="Joana MMartins" userId="a3a2760b20705012" providerId="LiveId" clId="{4E3F04EE-AF8C-4795-86E8-13BDF13144D9}" dt="2022-07-02T22:02:44.684" v="7800" actId="20577"/>
          <ac:spMkLst>
            <pc:docMk/>
            <pc:sldMk cId="1829823912" sldId="264"/>
            <ac:spMk id="55" creationId="{00000000-0000-0000-0000-000000000000}"/>
          </ac:spMkLst>
        </pc:spChg>
      </pc:sldChg>
      <pc:sldChg chg="addSp modSp add mod ord">
        <pc:chgData name="Joana MMartins" userId="a3a2760b20705012" providerId="LiveId" clId="{4E3F04EE-AF8C-4795-86E8-13BDF13144D9}" dt="2022-07-02T14:48:15.225" v="7703" actId="20577"/>
        <pc:sldMkLst>
          <pc:docMk/>
          <pc:sldMk cId="1296262453" sldId="265"/>
        </pc:sldMkLst>
        <pc:spChg chg="add mod">
          <ac:chgData name="Joana MMartins" userId="a3a2760b20705012" providerId="LiveId" clId="{4E3F04EE-AF8C-4795-86E8-13BDF13144D9}" dt="2022-07-02T14:48:15.225" v="7703" actId="20577"/>
          <ac:spMkLst>
            <pc:docMk/>
            <pc:sldMk cId="1296262453" sldId="265"/>
            <ac:spMk id="3" creationId="{5CF2D3BC-74E5-C1D6-94AC-BA2A3CF0008B}"/>
          </ac:spMkLst>
        </pc:spChg>
        <pc:spChg chg="mod">
          <ac:chgData name="Joana MMartins" userId="a3a2760b20705012" providerId="LiveId" clId="{4E3F04EE-AF8C-4795-86E8-13BDF13144D9}" dt="2022-05-30T14:29:49.218" v="157" actId="20577"/>
          <ac:spMkLst>
            <pc:docMk/>
            <pc:sldMk cId="1296262453" sldId="265"/>
            <ac:spMk id="60" creationId="{00000000-0000-0000-0000-000000000000}"/>
          </ac:spMkLst>
        </pc:spChg>
      </pc:sldChg>
      <pc:sldChg chg="addSp delSp modSp add mod ord">
        <pc:chgData name="Joana MMartins" userId="a3a2760b20705012" providerId="LiveId" clId="{4E3F04EE-AF8C-4795-86E8-13BDF13144D9}" dt="2022-07-02T22:04:41.913" v="7825" actId="1076"/>
        <pc:sldMkLst>
          <pc:docMk/>
          <pc:sldMk cId="223982945" sldId="266"/>
        </pc:sldMkLst>
        <pc:spChg chg="add del mod">
          <ac:chgData name="Joana MMartins" userId="a3a2760b20705012" providerId="LiveId" clId="{4E3F04EE-AF8C-4795-86E8-13BDF13144D9}" dt="2022-05-30T17:18:31.379" v="166" actId="478"/>
          <ac:spMkLst>
            <pc:docMk/>
            <pc:sldMk cId="223982945" sldId="266"/>
            <ac:spMk id="3" creationId="{A03F568E-49D3-3023-3E9C-48ECE8E6E343}"/>
          </ac:spMkLst>
        </pc:spChg>
        <pc:spChg chg="add mod">
          <ac:chgData name="Joana MMartins" userId="a3a2760b20705012" providerId="LiveId" clId="{4E3F04EE-AF8C-4795-86E8-13BDF13144D9}" dt="2022-07-02T14:48:21.464" v="7704" actId="20577"/>
          <ac:spMkLst>
            <pc:docMk/>
            <pc:sldMk cId="223982945" sldId="266"/>
            <ac:spMk id="4" creationId="{1D775A16-E605-6D0D-A7A2-3DA1DB320F1D}"/>
          </ac:spMkLst>
        </pc:spChg>
        <pc:spChg chg="del">
          <ac:chgData name="Joana MMartins" userId="a3a2760b20705012" providerId="LiveId" clId="{4E3F04EE-AF8C-4795-86E8-13BDF13144D9}" dt="2022-05-30T17:18:33.856" v="167" actId="478"/>
          <ac:spMkLst>
            <pc:docMk/>
            <pc:sldMk cId="223982945" sldId="266"/>
            <ac:spMk id="4" creationId="{E44210A4-90DB-1FEE-FB16-5A3A178FD115}"/>
          </ac:spMkLst>
        </pc:spChg>
        <pc:spChg chg="mod">
          <ac:chgData name="Joana MMartins" userId="a3a2760b20705012" providerId="LiveId" clId="{4E3F04EE-AF8C-4795-86E8-13BDF13144D9}" dt="2022-07-02T22:04:37.762" v="7824" actId="14100"/>
          <ac:spMkLst>
            <pc:docMk/>
            <pc:sldMk cId="223982945" sldId="266"/>
            <ac:spMk id="6" creationId="{57139691-3BC6-9BA6-59AC-672FDF3C70A9}"/>
          </ac:spMkLst>
        </pc:spChg>
        <pc:spChg chg="del mod">
          <ac:chgData name="Joana MMartins" userId="a3a2760b20705012" providerId="LiveId" clId="{4E3F04EE-AF8C-4795-86E8-13BDF13144D9}" dt="2022-05-30T17:18:56.857" v="172" actId="478"/>
          <ac:spMkLst>
            <pc:docMk/>
            <pc:sldMk cId="223982945" sldId="266"/>
            <ac:spMk id="7" creationId="{493575A2-E9AB-4562-A188-33246D20F456}"/>
          </ac:spMkLst>
        </pc:spChg>
        <pc:spChg chg="del">
          <ac:chgData name="Joana MMartins" userId="a3a2760b20705012" providerId="LiveId" clId="{4E3F04EE-AF8C-4795-86E8-13BDF13144D9}" dt="2022-05-30T17:19:00.652" v="173" actId="478"/>
          <ac:spMkLst>
            <pc:docMk/>
            <pc:sldMk cId="223982945" sldId="266"/>
            <ac:spMk id="9" creationId="{82309FBB-621D-3978-0BC8-FF7FAC75A886}"/>
          </ac:spMkLst>
        </pc:spChg>
        <pc:spChg chg="del">
          <ac:chgData name="Joana MMartins" userId="a3a2760b20705012" providerId="LiveId" clId="{4E3F04EE-AF8C-4795-86E8-13BDF13144D9}" dt="2022-05-30T17:19:05.199" v="175" actId="478"/>
          <ac:spMkLst>
            <pc:docMk/>
            <pc:sldMk cId="223982945" sldId="266"/>
            <ac:spMk id="10" creationId="{2DF477B9-26C3-A41A-E371-D5D113272E49}"/>
          </ac:spMkLst>
        </pc:spChg>
        <pc:spChg chg="del">
          <ac:chgData name="Joana MMartins" userId="a3a2760b20705012" providerId="LiveId" clId="{4E3F04EE-AF8C-4795-86E8-13BDF13144D9}" dt="2022-05-30T17:19:02.826" v="174" actId="478"/>
          <ac:spMkLst>
            <pc:docMk/>
            <pc:sldMk cId="223982945" sldId="266"/>
            <ac:spMk id="11" creationId="{788240EB-EE76-5631-5345-4CAE80C667FE}"/>
          </ac:spMkLst>
        </pc:spChg>
        <pc:spChg chg="del">
          <ac:chgData name="Joana MMartins" userId="a3a2760b20705012" providerId="LiveId" clId="{4E3F04EE-AF8C-4795-86E8-13BDF13144D9}" dt="2022-05-30T17:18:26.891" v="163" actId="478"/>
          <ac:spMkLst>
            <pc:docMk/>
            <pc:sldMk cId="223982945" sldId="266"/>
            <ac:spMk id="54" creationId="{00000000-0000-0000-0000-000000000000}"/>
          </ac:spMkLst>
        </pc:spChg>
        <pc:spChg chg="del mod">
          <ac:chgData name="Joana MMartins" userId="a3a2760b20705012" providerId="LiveId" clId="{4E3F04EE-AF8C-4795-86E8-13BDF13144D9}" dt="2022-05-30T17:18:29.254" v="165" actId="478"/>
          <ac:spMkLst>
            <pc:docMk/>
            <pc:sldMk cId="223982945" sldId="266"/>
            <ac:spMk id="55" creationId="{00000000-0000-0000-0000-000000000000}"/>
          </ac:spMkLst>
        </pc:spChg>
        <pc:graphicFrameChg chg="add mod">
          <ac:chgData name="Joana MMartins" userId="a3a2760b20705012" providerId="LiveId" clId="{4E3F04EE-AF8C-4795-86E8-13BDF13144D9}" dt="2022-07-02T14:21:47.987" v="7519" actId="1076"/>
          <ac:graphicFrameMkLst>
            <pc:docMk/>
            <pc:sldMk cId="223982945" sldId="266"/>
            <ac:graphicFrameMk id="12" creationId="{41FEBFE0-22D3-3B20-CF1B-F67C8723C633}"/>
          </ac:graphicFrameMkLst>
        </pc:graphicFrameChg>
        <pc:picChg chg="add mod">
          <ac:chgData name="Joana MMartins" userId="a3a2760b20705012" providerId="LiveId" clId="{4E3F04EE-AF8C-4795-86E8-13BDF13144D9}" dt="2022-07-02T22:04:41.913" v="7825" actId="1076"/>
          <ac:picMkLst>
            <pc:docMk/>
            <pc:sldMk cId="223982945" sldId="266"/>
            <ac:picMk id="3" creationId="{70F0C69E-1868-156D-5369-30262A20C8C7}"/>
          </ac:picMkLst>
        </pc:picChg>
      </pc:sldChg>
      <pc:sldChg chg="addSp delSp modSp add mod ord">
        <pc:chgData name="Joana MMartins" userId="a3a2760b20705012" providerId="LiveId" clId="{4E3F04EE-AF8C-4795-86E8-13BDF13144D9}" dt="2022-07-02T22:06:14.202" v="7835" actId="13926"/>
        <pc:sldMkLst>
          <pc:docMk/>
          <pc:sldMk cId="3527973154" sldId="267"/>
        </pc:sldMkLst>
        <pc:spChg chg="add mod">
          <ac:chgData name="Joana MMartins" userId="a3a2760b20705012" providerId="LiveId" clId="{4E3F04EE-AF8C-4795-86E8-13BDF13144D9}" dt="2022-06-02T13:12:50.287" v="2092" actId="207"/>
          <ac:spMkLst>
            <pc:docMk/>
            <pc:sldMk cId="3527973154" sldId="267"/>
            <ac:spMk id="2" creationId="{9FDD6F21-10A3-6587-AEEF-B4C6557060CA}"/>
          </ac:spMkLst>
        </pc:spChg>
        <pc:spChg chg="add mod">
          <ac:chgData name="Joana MMartins" userId="a3a2760b20705012" providerId="LiveId" clId="{4E3F04EE-AF8C-4795-86E8-13BDF13144D9}" dt="2022-07-02T22:06:14.202" v="7835" actId="13926"/>
          <ac:spMkLst>
            <pc:docMk/>
            <pc:sldMk cId="3527973154" sldId="267"/>
            <ac:spMk id="4" creationId="{8B5B5F31-F60A-F2C6-7DDE-E8DB920BACAA}"/>
          </ac:spMkLst>
        </pc:spChg>
        <pc:spChg chg="add mod">
          <ac:chgData name="Joana MMartins" userId="a3a2760b20705012" providerId="LiveId" clId="{4E3F04EE-AF8C-4795-86E8-13BDF13144D9}" dt="2022-07-02T14:48:26.211" v="7705" actId="20577"/>
          <ac:spMkLst>
            <pc:docMk/>
            <pc:sldMk cId="3527973154" sldId="267"/>
            <ac:spMk id="7" creationId="{3E76A2C2-FC56-0AAC-AA40-BEBD9292321F}"/>
          </ac:spMkLst>
        </pc:spChg>
        <pc:spChg chg="del">
          <ac:chgData name="Joana MMartins" userId="a3a2760b20705012" providerId="LiveId" clId="{4E3F04EE-AF8C-4795-86E8-13BDF13144D9}" dt="2022-05-30T17:23:04.056" v="304" actId="478"/>
          <ac:spMkLst>
            <pc:docMk/>
            <pc:sldMk cId="3527973154" sldId="267"/>
            <ac:spMk id="7" creationId="{DCDD311B-8F50-EDA9-2996-78DB873F0442}"/>
          </ac:spMkLst>
        </pc:spChg>
        <pc:spChg chg="mod">
          <ac:chgData name="Joana MMartins" userId="a3a2760b20705012" providerId="LiveId" clId="{4E3F04EE-AF8C-4795-86E8-13BDF13144D9}" dt="2022-07-02T14:30:26.645" v="7539" actId="255"/>
          <ac:spMkLst>
            <pc:docMk/>
            <pc:sldMk cId="3527973154" sldId="267"/>
            <ac:spMk id="55" creationId="{00000000-0000-0000-0000-000000000000}"/>
          </ac:spMkLst>
        </pc:spChg>
        <pc:picChg chg="add mod">
          <ac:chgData name="Joana MMartins" userId="a3a2760b20705012" providerId="LiveId" clId="{4E3F04EE-AF8C-4795-86E8-13BDF13144D9}" dt="2022-06-02T13:11:09.456" v="2068" actId="1076"/>
          <ac:picMkLst>
            <pc:docMk/>
            <pc:sldMk cId="3527973154" sldId="267"/>
            <ac:picMk id="3" creationId="{9CF7BE5A-3C55-6EE3-BC3E-7F7CA4CE1AB6}"/>
          </ac:picMkLst>
        </pc:picChg>
        <pc:cxnChg chg="add">
          <ac:chgData name="Joana MMartins" userId="a3a2760b20705012" providerId="LiveId" clId="{4E3F04EE-AF8C-4795-86E8-13BDF13144D9}" dt="2022-05-30T17:27:23.521" v="348" actId="11529"/>
          <ac:cxnSpMkLst>
            <pc:docMk/>
            <pc:sldMk cId="3527973154" sldId="267"/>
            <ac:cxnSpMk id="6" creationId="{E4C78146-FAF1-7D26-AA4F-859C8D47CEF3}"/>
          </ac:cxnSpMkLst>
        </pc:cxnChg>
      </pc:sldChg>
      <pc:sldChg chg="addSp delSp modSp add del mod">
        <pc:chgData name="Joana MMartins" userId="a3a2760b20705012" providerId="LiveId" clId="{4E3F04EE-AF8C-4795-86E8-13BDF13144D9}" dt="2022-07-02T14:31:37.554" v="7544" actId="2696"/>
        <pc:sldMkLst>
          <pc:docMk/>
          <pc:sldMk cId="2660798450" sldId="268"/>
        </pc:sldMkLst>
        <pc:spChg chg="add mod">
          <ac:chgData name="Joana MMartins" userId="a3a2760b20705012" providerId="LiveId" clId="{4E3F04EE-AF8C-4795-86E8-13BDF13144D9}" dt="2022-05-30T17:33:57.313" v="499" actId="255"/>
          <ac:spMkLst>
            <pc:docMk/>
            <pc:sldMk cId="2660798450" sldId="268"/>
            <ac:spMk id="2" creationId="{DBD1C19A-853D-8B78-4977-EFCAB084EC64}"/>
          </ac:spMkLst>
        </pc:spChg>
        <pc:spChg chg="del mod">
          <ac:chgData name="Joana MMartins" userId="a3a2760b20705012" providerId="LiveId" clId="{4E3F04EE-AF8C-4795-86E8-13BDF13144D9}" dt="2022-05-30T17:30:06.921" v="391"/>
          <ac:spMkLst>
            <pc:docMk/>
            <pc:sldMk cId="2660798450" sldId="268"/>
            <ac:spMk id="4" creationId="{8B5B5F31-F60A-F2C6-7DDE-E8DB920BACAA}"/>
          </ac:spMkLst>
        </pc:spChg>
        <pc:spChg chg="mod">
          <ac:chgData name="Joana MMartins" userId="a3a2760b20705012" providerId="LiveId" clId="{4E3F04EE-AF8C-4795-86E8-13BDF13144D9}" dt="2022-07-02T14:31:04.189" v="7542" actId="2710"/>
          <ac:spMkLst>
            <pc:docMk/>
            <pc:sldMk cId="2660798450" sldId="268"/>
            <ac:spMk id="55" creationId="{00000000-0000-0000-0000-000000000000}"/>
          </ac:spMkLst>
        </pc:spChg>
        <pc:picChg chg="del">
          <ac:chgData name="Joana MMartins" userId="a3a2760b20705012" providerId="LiveId" clId="{4E3F04EE-AF8C-4795-86E8-13BDF13144D9}" dt="2022-05-30T17:28:22.038" v="353" actId="478"/>
          <ac:picMkLst>
            <pc:docMk/>
            <pc:sldMk cId="2660798450" sldId="268"/>
            <ac:picMk id="3" creationId="{9CF7BE5A-3C55-6EE3-BC3E-7F7CA4CE1AB6}"/>
          </ac:picMkLst>
        </pc:picChg>
      </pc:sldChg>
      <pc:sldChg chg="addSp delSp modSp add mod">
        <pc:chgData name="Joana MMartins" userId="a3a2760b20705012" providerId="LiveId" clId="{4E3F04EE-AF8C-4795-86E8-13BDF13144D9}" dt="2022-07-02T14:48:50.281" v="7711" actId="20577"/>
        <pc:sldMkLst>
          <pc:docMk/>
          <pc:sldMk cId="1679925248" sldId="269"/>
        </pc:sldMkLst>
        <pc:spChg chg="add mod">
          <ac:chgData name="Joana MMartins" userId="a3a2760b20705012" providerId="LiveId" clId="{4E3F04EE-AF8C-4795-86E8-13BDF13144D9}" dt="2022-07-01T18:15:02.628" v="5801" actId="1076"/>
          <ac:spMkLst>
            <pc:docMk/>
            <pc:sldMk cId="1679925248" sldId="269"/>
            <ac:spMk id="2" creationId="{4BC82474-4335-17E1-06FA-50DDDF2123DB}"/>
          </ac:spMkLst>
        </pc:spChg>
        <pc:spChg chg="del">
          <ac:chgData name="Joana MMartins" userId="a3a2760b20705012" providerId="LiveId" clId="{4E3F04EE-AF8C-4795-86E8-13BDF13144D9}" dt="2022-05-30T17:35:58.869" v="515" actId="478"/>
          <ac:spMkLst>
            <pc:docMk/>
            <pc:sldMk cId="1679925248" sldId="269"/>
            <ac:spMk id="2" creationId="{DBD1C19A-853D-8B78-4977-EFCAB084EC64}"/>
          </ac:spMkLst>
        </pc:spChg>
        <pc:spChg chg="add mod">
          <ac:chgData name="Joana MMartins" userId="a3a2760b20705012" providerId="LiveId" clId="{4E3F04EE-AF8C-4795-86E8-13BDF13144D9}" dt="2022-07-02T14:33:07.046" v="7552" actId="122"/>
          <ac:spMkLst>
            <pc:docMk/>
            <pc:sldMk cId="1679925248" sldId="269"/>
            <ac:spMk id="5" creationId="{81706F5C-AAE1-08A8-DAC6-5FEB3916D1F1}"/>
          </ac:spMkLst>
        </pc:spChg>
        <pc:spChg chg="add mod">
          <ac:chgData name="Joana MMartins" userId="a3a2760b20705012" providerId="LiveId" clId="{4E3F04EE-AF8C-4795-86E8-13BDF13144D9}" dt="2022-07-02T14:48:50.281" v="7711" actId="20577"/>
          <ac:spMkLst>
            <pc:docMk/>
            <pc:sldMk cId="1679925248" sldId="269"/>
            <ac:spMk id="8" creationId="{E5FF7ACB-E2E7-E6E0-892A-EAA472F0F4F8}"/>
          </ac:spMkLst>
        </pc:spChg>
        <pc:spChg chg="mod">
          <ac:chgData name="Joana MMartins" userId="a3a2760b20705012" providerId="LiveId" clId="{4E3F04EE-AF8C-4795-86E8-13BDF13144D9}" dt="2022-07-02T14:32:10.269" v="7548" actId="207"/>
          <ac:spMkLst>
            <pc:docMk/>
            <pc:sldMk cId="1679925248" sldId="269"/>
            <ac:spMk id="55" creationId="{00000000-0000-0000-0000-000000000000}"/>
          </ac:spMkLst>
        </pc:spChg>
        <pc:graphicFrameChg chg="add mod">
          <ac:chgData name="Joana MMartins" userId="a3a2760b20705012" providerId="LiveId" clId="{4E3F04EE-AF8C-4795-86E8-13BDF13144D9}" dt="2022-05-30T17:37:50.715" v="601" actId="3062"/>
          <ac:graphicFrameMkLst>
            <pc:docMk/>
            <pc:sldMk cId="1679925248" sldId="269"/>
            <ac:graphicFrameMk id="7" creationId="{C40ECA09-A187-843B-D9B9-A9AB2E811E61}"/>
          </ac:graphicFrameMkLst>
        </pc:graphicFrameChg>
        <pc:picChg chg="add mod">
          <ac:chgData name="Joana MMartins" userId="a3a2760b20705012" providerId="LiveId" clId="{4E3F04EE-AF8C-4795-86E8-13BDF13144D9}" dt="2022-07-01T18:15:36.791" v="5803" actId="1076"/>
          <ac:picMkLst>
            <pc:docMk/>
            <pc:sldMk cId="1679925248" sldId="269"/>
            <ac:picMk id="4" creationId="{C0CB0400-0BF9-AB8A-D568-4CCE558A9E55}"/>
          </ac:picMkLst>
        </pc:picChg>
      </pc:sldChg>
      <pc:sldChg chg="addSp delSp modSp add mod ord">
        <pc:chgData name="Joana MMartins" userId="a3a2760b20705012" providerId="LiveId" clId="{4E3F04EE-AF8C-4795-86E8-13BDF13144D9}" dt="2022-07-02T22:11:43.220" v="7923" actId="114"/>
        <pc:sldMkLst>
          <pc:docMk/>
          <pc:sldMk cId="3738194341" sldId="270"/>
        </pc:sldMkLst>
        <pc:spChg chg="add mod">
          <ac:chgData name="Joana MMartins" userId="a3a2760b20705012" providerId="LiveId" clId="{4E3F04EE-AF8C-4795-86E8-13BDF13144D9}" dt="2022-07-02T14:33:29.516" v="7555" actId="207"/>
          <ac:spMkLst>
            <pc:docMk/>
            <pc:sldMk cId="3738194341" sldId="270"/>
            <ac:spMk id="2" creationId="{E472B23E-7917-77F3-9A44-C775F73DC172}"/>
          </ac:spMkLst>
        </pc:spChg>
        <pc:spChg chg="add mod">
          <ac:chgData name="Joana MMartins" userId="a3a2760b20705012" providerId="LiveId" clId="{4E3F04EE-AF8C-4795-86E8-13BDF13144D9}" dt="2022-07-01T18:23:51.600" v="5850" actId="1076"/>
          <ac:spMkLst>
            <pc:docMk/>
            <pc:sldMk cId="3738194341" sldId="270"/>
            <ac:spMk id="4" creationId="{017482F8-812C-D8F4-B7B9-D992E293149A}"/>
          </ac:spMkLst>
        </pc:spChg>
        <pc:spChg chg="add mod">
          <ac:chgData name="Joana MMartins" userId="a3a2760b20705012" providerId="LiveId" clId="{4E3F04EE-AF8C-4795-86E8-13BDF13144D9}" dt="2022-07-02T14:49:13.492" v="7713" actId="20577"/>
          <ac:spMkLst>
            <pc:docMk/>
            <pc:sldMk cId="3738194341" sldId="270"/>
            <ac:spMk id="6" creationId="{15B8F058-DD75-89A1-83BC-5FA93DEF091A}"/>
          </ac:spMkLst>
        </pc:spChg>
        <pc:spChg chg="del">
          <ac:chgData name="Joana MMartins" userId="a3a2760b20705012" providerId="LiveId" clId="{4E3F04EE-AF8C-4795-86E8-13BDF13144D9}" dt="2022-05-30T17:39:28.421" v="663" actId="478"/>
          <ac:spMkLst>
            <pc:docMk/>
            <pc:sldMk cId="3738194341" sldId="270"/>
            <ac:spMk id="7" creationId="{DCDD311B-8F50-EDA9-2996-78DB873F0442}"/>
          </ac:spMkLst>
        </pc:spChg>
        <pc:spChg chg="mod">
          <ac:chgData name="Joana MMartins" userId="a3a2760b20705012" providerId="LiveId" clId="{4E3F04EE-AF8C-4795-86E8-13BDF13144D9}" dt="2022-07-02T22:11:43.220" v="7923" actId="114"/>
          <ac:spMkLst>
            <pc:docMk/>
            <pc:sldMk cId="3738194341" sldId="270"/>
            <ac:spMk id="55" creationId="{00000000-0000-0000-0000-000000000000}"/>
          </ac:spMkLst>
        </pc:spChg>
        <pc:picChg chg="add mod">
          <ac:chgData name="Joana MMartins" userId="a3a2760b20705012" providerId="LiveId" clId="{4E3F04EE-AF8C-4795-86E8-13BDF13144D9}" dt="2022-07-01T18:23:46.576" v="5849" actId="1076"/>
          <ac:picMkLst>
            <pc:docMk/>
            <pc:sldMk cId="3738194341" sldId="270"/>
            <ac:picMk id="5" creationId="{EC6F2D8A-CD2B-3B4D-A5B1-2F65B00EEE4E}"/>
          </ac:picMkLst>
        </pc:picChg>
      </pc:sldChg>
      <pc:sldChg chg="addSp delSp modSp add mod">
        <pc:chgData name="Joana MMartins" userId="a3a2760b20705012" providerId="LiveId" clId="{4E3F04EE-AF8C-4795-86E8-13BDF13144D9}" dt="2022-07-02T14:49:18.364" v="7714" actId="20577"/>
        <pc:sldMkLst>
          <pc:docMk/>
          <pc:sldMk cId="3354291712" sldId="271"/>
        </pc:sldMkLst>
        <pc:spChg chg="del">
          <ac:chgData name="Joana MMartins" userId="a3a2760b20705012" providerId="LiveId" clId="{4E3F04EE-AF8C-4795-86E8-13BDF13144D9}" dt="2022-05-30T17:46:03.732" v="719" actId="478"/>
          <ac:spMkLst>
            <pc:docMk/>
            <pc:sldMk cId="3354291712" sldId="271"/>
            <ac:spMk id="4" creationId="{017482F8-812C-D8F4-B7B9-D992E293149A}"/>
          </ac:spMkLst>
        </pc:spChg>
        <pc:spChg chg="add mod">
          <ac:chgData name="Joana MMartins" userId="a3a2760b20705012" providerId="LiveId" clId="{4E3F04EE-AF8C-4795-86E8-13BDF13144D9}" dt="2022-07-02T14:33:50.157" v="7559" actId="207"/>
          <ac:spMkLst>
            <pc:docMk/>
            <pc:sldMk cId="3354291712" sldId="271"/>
            <ac:spMk id="6" creationId="{F1726256-E97B-0855-A2E1-74E1CF3992FE}"/>
          </ac:spMkLst>
        </pc:spChg>
        <pc:spChg chg="add mod">
          <ac:chgData name="Joana MMartins" userId="a3a2760b20705012" providerId="LiveId" clId="{4E3F04EE-AF8C-4795-86E8-13BDF13144D9}" dt="2022-07-02T14:49:18.364" v="7714" actId="20577"/>
          <ac:spMkLst>
            <pc:docMk/>
            <pc:sldMk cId="3354291712" sldId="271"/>
            <ac:spMk id="7" creationId="{08029205-2B71-B39A-1E5F-1D85E7372BED}"/>
          </ac:spMkLst>
        </pc:spChg>
        <pc:spChg chg="mod">
          <ac:chgData name="Joana MMartins" userId="a3a2760b20705012" providerId="LiveId" clId="{4E3F04EE-AF8C-4795-86E8-13BDF13144D9}" dt="2022-07-02T14:33:42.417" v="7558" actId="113"/>
          <ac:spMkLst>
            <pc:docMk/>
            <pc:sldMk cId="3354291712" sldId="271"/>
            <ac:spMk id="55" creationId="{00000000-0000-0000-0000-000000000000}"/>
          </ac:spMkLst>
        </pc:spChg>
        <pc:picChg chg="add mod">
          <ac:chgData name="Joana MMartins" userId="a3a2760b20705012" providerId="LiveId" clId="{4E3F04EE-AF8C-4795-86E8-13BDF13144D9}" dt="2022-07-01T18:18:18.657" v="5815" actId="1076"/>
          <ac:picMkLst>
            <pc:docMk/>
            <pc:sldMk cId="3354291712" sldId="271"/>
            <ac:picMk id="3" creationId="{8D45CEFB-1457-EA7D-ABEB-D0C3409BED5B}"/>
          </ac:picMkLst>
        </pc:picChg>
        <pc:picChg chg="add mod">
          <ac:chgData name="Joana MMartins" userId="a3a2760b20705012" providerId="LiveId" clId="{4E3F04EE-AF8C-4795-86E8-13BDF13144D9}" dt="2022-07-01T18:19:15.165" v="5819" actId="1076"/>
          <ac:picMkLst>
            <pc:docMk/>
            <pc:sldMk cId="3354291712" sldId="271"/>
            <ac:picMk id="5" creationId="{C7F8E588-67BC-9D76-68B2-0109FD622AAB}"/>
          </ac:picMkLst>
        </pc:picChg>
      </pc:sldChg>
      <pc:sldChg chg="addSp delSp modSp add mod ord">
        <pc:chgData name="Joana MMartins" userId="a3a2760b20705012" providerId="LiveId" clId="{4E3F04EE-AF8C-4795-86E8-13BDF13144D9}" dt="2022-07-02T22:14:56.347" v="7934" actId="113"/>
        <pc:sldMkLst>
          <pc:docMk/>
          <pc:sldMk cId="2139664394" sldId="272"/>
        </pc:sldMkLst>
        <pc:spChg chg="mod">
          <ac:chgData name="Joana MMartins" userId="a3a2760b20705012" providerId="LiveId" clId="{4E3F04EE-AF8C-4795-86E8-13BDF13144D9}" dt="2022-07-02T14:43:22.946" v="7661" actId="1076"/>
          <ac:spMkLst>
            <pc:docMk/>
            <pc:sldMk cId="2139664394" sldId="272"/>
            <ac:spMk id="4" creationId="{8B5B5F31-F60A-F2C6-7DDE-E8DB920BACAA}"/>
          </ac:spMkLst>
        </pc:spChg>
        <pc:spChg chg="add mod">
          <ac:chgData name="Joana MMartins" userId="a3a2760b20705012" providerId="LiveId" clId="{4E3F04EE-AF8C-4795-86E8-13BDF13144D9}" dt="2022-07-02T14:49:44.892" v="7720" actId="20577"/>
          <ac:spMkLst>
            <pc:docMk/>
            <pc:sldMk cId="2139664394" sldId="272"/>
            <ac:spMk id="5" creationId="{A816E871-3F4A-0789-E78B-543B355E5648}"/>
          </ac:spMkLst>
        </pc:spChg>
        <pc:spChg chg="mod">
          <ac:chgData name="Joana MMartins" userId="a3a2760b20705012" providerId="LiveId" clId="{4E3F04EE-AF8C-4795-86E8-13BDF13144D9}" dt="2022-07-02T22:14:56.347" v="7934" actId="113"/>
          <ac:spMkLst>
            <pc:docMk/>
            <pc:sldMk cId="2139664394" sldId="272"/>
            <ac:spMk id="55" creationId="{00000000-0000-0000-0000-000000000000}"/>
          </ac:spMkLst>
        </pc:spChg>
        <pc:picChg chg="del mod">
          <ac:chgData name="Joana MMartins" userId="a3a2760b20705012" providerId="LiveId" clId="{4E3F04EE-AF8C-4795-86E8-13BDF13144D9}" dt="2022-05-30T18:41:54.232" v="893" actId="478"/>
          <ac:picMkLst>
            <pc:docMk/>
            <pc:sldMk cId="2139664394" sldId="272"/>
            <ac:picMk id="3" creationId="{9CF7BE5A-3C55-6EE3-BC3E-7F7CA4CE1AB6}"/>
          </ac:picMkLst>
        </pc:picChg>
        <pc:picChg chg="add mod">
          <ac:chgData name="Joana MMartins" userId="a3a2760b20705012" providerId="LiveId" clId="{4E3F04EE-AF8C-4795-86E8-13BDF13144D9}" dt="2022-07-02T22:14:09.862" v="7928" actId="14100"/>
          <ac:picMkLst>
            <pc:docMk/>
            <pc:sldMk cId="2139664394" sldId="272"/>
            <ac:picMk id="3" creationId="{9DF8A02F-63E8-0E94-4BCA-4A6702F481B2}"/>
          </ac:picMkLst>
        </pc:picChg>
      </pc:sldChg>
      <pc:sldChg chg="addSp modSp add mod ord">
        <pc:chgData name="Joana MMartins" userId="a3a2760b20705012" providerId="LiveId" clId="{4E3F04EE-AF8C-4795-86E8-13BDF13144D9}" dt="2022-07-02T14:50:00.577" v="7729" actId="20577"/>
        <pc:sldMkLst>
          <pc:docMk/>
          <pc:sldMk cId="3562676396" sldId="273"/>
        </pc:sldMkLst>
        <pc:spChg chg="add mod">
          <ac:chgData name="Joana MMartins" userId="a3a2760b20705012" providerId="LiveId" clId="{4E3F04EE-AF8C-4795-86E8-13BDF13144D9}" dt="2022-07-02T14:50:00.577" v="7729" actId="20577"/>
          <ac:spMkLst>
            <pc:docMk/>
            <pc:sldMk cId="3562676396" sldId="273"/>
            <ac:spMk id="3" creationId="{60733DC7-8776-4A75-D6E3-19527095077F}"/>
          </ac:spMkLst>
        </pc:spChg>
        <pc:spChg chg="mod">
          <ac:chgData name="Joana MMartins" userId="a3a2760b20705012" providerId="LiveId" clId="{4E3F04EE-AF8C-4795-86E8-13BDF13144D9}" dt="2022-05-30T18:50:47.658" v="1061" actId="20577"/>
          <ac:spMkLst>
            <pc:docMk/>
            <pc:sldMk cId="3562676396" sldId="273"/>
            <ac:spMk id="60" creationId="{00000000-0000-0000-0000-000000000000}"/>
          </ac:spMkLst>
        </pc:spChg>
      </pc:sldChg>
      <pc:sldChg chg="addSp delSp modSp add mod ord">
        <pc:chgData name="Joana MMartins" userId="a3a2760b20705012" providerId="LiveId" clId="{4E3F04EE-AF8C-4795-86E8-13BDF13144D9}" dt="2022-07-02T14:49:33.399" v="7718" actId="20577"/>
        <pc:sldMkLst>
          <pc:docMk/>
          <pc:sldMk cId="3018965042" sldId="274"/>
        </pc:sldMkLst>
        <pc:spChg chg="add mod">
          <ac:chgData name="Joana MMartins" userId="a3a2760b20705012" providerId="LiveId" clId="{4E3F04EE-AF8C-4795-86E8-13BDF13144D9}" dt="2022-05-30T18:41:22.273" v="889" actId="208"/>
          <ac:spMkLst>
            <pc:docMk/>
            <pc:sldMk cId="3018965042" sldId="274"/>
            <ac:spMk id="6" creationId="{47513606-F596-1F4A-ACB4-161F92BC3A8D}"/>
          </ac:spMkLst>
        </pc:spChg>
        <pc:spChg chg="add mod">
          <ac:chgData name="Joana MMartins" userId="a3a2760b20705012" providerId="LiveId" clId="{4E3F04EE-AF8C-4795-86E8-13BDF13144D9}" dt="2022-05-30T18:41:08.107" v="888" actId="208"/>
          <ac:spMkLst>
            <pc:docMk/>
            <pc:sldMk cId="3018965042" sldId="274"/>
            <ac:spMk id="8" creationId="{1A2AC802-F596-2CA6-778D-9661C0E03146}"/>
          </ac:spMkLst>
        </pc:spChg>
        <pc:spChg chg="add mod">
          <ac:chgData name="Joana MMartins" userId="a3a2760b20705012" providerId="LiveId" clId="{4E3F04EE-AF8C-4795-86E8-13BDF13144D9}" dt="2022-07-02T14:49:33.399" v="7718" actId="20577"/>
          <ac:spMkLst>
            <pc:docMk/>
            <pc:sldMk cId="3018965042" sldId="274"/>
            <ac:spMk id="9" creationId="{CA9EC4A6-C966-A813-FA4B-C7E96F57C3E9}"/>
          </ac:spMkLst>
        </pc:spChg>
        <pc:graphicFrameChg chg="del">
          <ac:chgData name="Joana MMartins" userId="a3a2760b20705012" providerId="LiveId" clId="{4E3F04EE-AF8C-4795-86E8-13BDF13144D9}" dt="2022-05-30T18:35:23.232" v="847" actId="478"/>
          <ac:graphicFrameMkLst>
            <pc:docMk/>
            <pc:sldMk cId="3018965042" sldId="274"/>
            <ac:graphicFrameMk id="4" creationId="{BF3BE5CE-EBE6-207A-82AC-9BBD67022979}"/>
          </ac:graphicFrameMkLst>
        </pc:graphicFrameChg>
        <pc:graphicFrameChg chg="add mod modGraphic">
          <ac:chgData name="Joana MMartins" userId="a3a2760b20705012" providerId="LiveId" clId="{4E3F04EE-AF8C-4795-86E8-13BDF13144D9}" dt="2022-05-30T18:39:39.847" v="878" actId="1076"/>
          <ac:graphicFrameMkLst>
            <pc:docMk/>
            <pc:sldMk cId="3018965042" sldId="274"/>
            <ac:graphicFrameMk id="7" creationId="{D670CD04-5DAC-E71F-8CEF-AF749E975257}"/>
          </ac:graphicFrameMkLst>
        </pc:graphicFrameChg>
        <pc:picChg chg="add mod">
          <ac:chgData name="Joana MMartins" userId="a3a2760b20705012" providerId="LiveId" clId="{4E3F04EE-AF8C-4795-86E8-13BDF13144D9}" dt="2022-05-30T18:39:27.741" v="875" actId="14100"/>
          <ac:picMkLst>
            <pc:docMk/>
            <pc:sldMk cId="3018965042" sldId="274"/>
            <ac:picMk id="3" creationId="{6E472AC0-8CAD-440A-5565-5DBC040E4050}"/>
          </ac:picMkLst>
        </pc:picChg>
        <pc:cxnChg chg="add mod">
          <ac:chgData name="Joana MMartins" userId="a3a2760b20705012" providerId="LiveId" clId="{4E3F04EE-AF8C-4795-86E8-13BDF13144D9}" dt="2022-05-30T18:40:43.200" v="885" actId="1076"/>
          <ac:cxnSpMkLst>
            <pc:docMk/>
            <pc:sldMk cId="3018965042" sldId="274"/>
            <ac:cxnSpMk id="5" creationId="{4474F79E-CAF4-1E0E-8D3B-E14FB357AF05}"/>
          </ac:cxnSpMkLst>
        </pc:cxnChg>
      </pc:sldChg>
      <pc:sldChg chg="addSp modSp add mod">
        <pc:chgData name="Joana MMartins" userId="a3a2760b20705012" providerId="LiveId" clId="{4E3F04EE-AF8C-4795-86E8-13BDF13144D9}" dt="2022-07-02T14:49:28.197" v="7717" actId="20577"/>
        <pc:sldMkLst>
          <pc:docMk/>
          <pc:sldMk cId="3632189907" sldId="275"/>
        </pc:sldMkLst>
        <pc:spChg chg="mod">
          <ac:chgData name="Joana MMartins" userId="a3a2760b20705012" providerId="LiveId" clId="{4E3F04EE-AF8C-4795-86E8-13BDF13144D9}" dt="2022-07-02T14:34:04.137" v="7561" actId="207"/>
          <ac:spMkLst>
            <pc:docMk/>
            <pc:sldMk cId="3632189907" sldId="275"/>
            <ac:spMk id="4" creationId="{8B5B5F31-F60A-F2C6-7DDE-E8DB920BACAA}"/>
          </ac:spMkLst>
        </pc:spChg>
        <pc:spChg chg="add mod">
          <ac:chgData name="Joana MMartins" userId="a3a2760b20705012" providerId="LiveId" clId="{4E3F04EE-AF8C-4795-86E8-13BDF13144D9}" dt="2022-06-02T13:13:39.550" v="2097" actId="14100"/>
          <ac:spMkLst>
            <pc:docMk/>
            <pc:sldMk cId="3632189907" sldId="275"/>
            <ac:spMk id="7" creationId="{782F0942-9747-BB74-CDFB-69D493D9594B}"/>
          </ac:spMkLst>
        </pc:spChg>
        <pc:spChg chg="add mod">
          <ac:chgData name="Joana MMartins" userId="a3a2760b20705012" providerId="LiveId" clId="{4E3F04EE-AF8C-4795-86E8-13BDF13144D9}" dt="2022-07-02T14:49:28.197" v="7717" actId="20577"/>
          <ac:spMkLst>
            <pc:docMk/>
            <pc:sldMk cId="3632189907" sldId="275"/>
            <ac:spMk id="8" creationId="{92619923-A8CD-B50E-AF95-F739C189C653}"/>
          </ac:spMkLst>
        </pc:spChg>
        <pc:spChg chg="mod">
          <ac:chgData name="Joana MMartins" userId="a3a2760b20705012" providerId="LiveId" clId="{4E3F04EE-AF8C-4795-86E8-13BDF13144D9}" dt="2022-07-02T14:33:59.137" v="7560" actId="207"/>
          <ac:spMkLst>
            <pc:docMk/>
            <pc:sldMk cId="3632189907" sldId="275"/>
            <ac:spMk id="55" creationId="{00000000-0000-0000-0000-000000000000}"/>
          </ac:spMkLst>
        </pc:spChg>
      </pc:sldChg>
      <pc:sldChg chg="addSp delSp modSp add mod ord">
        <pc:chgData name="Joana MMartins" userId="a3a2760b20705012" providerId="LiveId" clId="{4E3F04EE-AF8C-4795-86E8-13BDF13144D9}" dt="2022-07-02T22:17:39.978" v="7946" actId="1076"/>
        <pc:sldMkLst>
          <pc:docMk/>
          <pc:sldMk cId="1448389316" sldId="276"/>
        </pc:sldMkLst>
        <pc:spChg chg="add mod">
          <ac:chgData name="Joana MMartins" userId="a3a2760b20705012" providerId="LiveId" clId="{4E3F04EE-AF8C-4795-86E8-13BDF13144D9}" dt="2022-07-02T22:17:39.978" v="7946" actId="1076"/>
          <ac:spMkLst>
            <pc:docMk/>
            <pc:sldMk cId="1448389316" sldId="276"/>
            <ac:spMk id="4" creationId="{115A8683-5C1D-CC8E-F27A-98350B1B245D}"/>
          </ac:spMkLst>
        </pc:spChg>
        <pc:spChg chg="add mod">
          <ac:chgData name="Joana MMartins" userId="a3a2760b20705012" providerId="LiveId" clId="{4E3F04EE-AF8C-4795-86E8-13BDF13144D9}" dt="2022-07-02T14:49:50.220" v="7723" actId="20577"/>
          <ac:spMkLst>
            <pc:docMk/>
            <pc:sldMk cId="1448389316" sldId="276"/>
            <ac:spMk id="5" creationId="{85A240F5-1D5A-6D09-4212-BB5D204A47DC}"/>
          </ac:spMkLst>
        </pc:spChg>
        <pc:spChg chg="del">
          <ac:chgData name="Joana MMartins" userId="a3a2760b20705012" providerId="LiveId" clId="{4E3F04EE-AF8C-4795-86E8-13BDF13144D9}" dt="2022-05-30T18:46:58.293" v="1027" actId="478"/>
          <ac:spMkLst>
            <pc:docMk/>
            <pc:sldMk cId="1448389316" sldId="276"/>
            <ac:spMk id="6" creationId="{47513606-F596-1F4A-ACB4-161F92BC3A8D}"/>
          </ac:spMkLst>
        </pc:spChg>
        <pc:spChg chg="del mod">
          <ac:chgData name="Joana MMartins" userId="a3a2760b20705012" providerId="LiveId" clId="{4E3F04EE-AF8C-4795-86E8-13BDF13144D9}" dt="2022-05-30T18:47:02.898" v="1030" actId="478"/>
          <ac:spMkLst>
            <pc:docMk/>
            <pc:sldMk cId="1448389316" sldId="276"/>
            <ac:spMk id="8" creationId="{1A2AC802-F596-2CA6-778D-9661C0E03146}"/>
          </ac:spMkLst>
        </pc:spChg>
        <pc:spChg chg="add mod">
          <ac:chgData name="Joana MMartins" userId="a3a2760b20705012" providerId="LiveId" clId="{4E3F04EE-AF8C-4795-86E8-13BDF13144D9}" dt="2022-06-02T13:42:40.770" v="2620" actId="20577"/>
          <ac:spMkLst>
            <pc:docMk/>
            <pc:sldMk cId="1448389316" sldId="276"/>
            <ac:spMk id="9" creationId="{A09C3103-84FA-F0F4-47EB-52F32A2D2678}"/>
          </ac:spMkLst>
        </pc:spChg>
        <pc:graphicFrameChg chg="add mod modGraphic">
          <ac:chgData name="Joana MMartins" userId="a3a2760b20705012" providerId="LiveId" clId="{4E3F04EE-AF8C-4795-86E8-13BDF13144D9}" dt="2022-07-02T22:16:06.561" v="7938" actId="242"/>
          <ac:graphicFrameMkLst>
            <pc:docMk/>
            <pc:sldMk cId="1448389316" sldId="276"/>
            <ac:graphicFrameMk id="2" creationId="{76A12046-68D6-527F-BCE1-20ED3F26AF6C}"/>
          </ac:graphicFrameMkLst>
        </pc:graphicFrameChg>
        <pc:graphicFrameChg chg="del modGraphic">
          <ac:chgData name="Joana MMartins" userId="a3a2760b20705012" providerId="LiveId" clId="{4E3F04EE-AF8C-4795-86E8-13BDF13144D9}" dt="2022-05-30T18:46:55.959" v="1026" actId="478"/>
          <ac:graphicFrameMkLst>
            <pc:docMk/>
            <pc:sldMk cId="1448389316" sldId="276"/>
            <ac:graphicFrameMk id="7" creationId="{D670CD04-5DAC-E71F-8CEF-AF749E975257}"/>
          </ac:graphicFrameMkLst>
        </pc:graphicFrameChg>
        <pc:picChg chg="del">
          <ac:chgData name="Joana MMartins" userId="a3a2760b20705012" providerId="LiveId" clId="{4E3F04EE-AF8C-4795-86E8-13BDF13144D9}" dt="2022-05-30T18:46:46.618" v="1024" actId="478"/>
          <ac:picMkLst>
            <pc:docMk/>
            <pc:sldMk cId="1448389316" sldId="276"/>
            <ac:picMk id="3" creationId="{6E472AC0-8CAD-440A-5565-5DBC040E4050}"/>
          </ac:picMkLst>
        </pc:picChg>
        <pc:picChg chg="add mod">
          <ac:chgData name="Joana MMartins" userId="a3a2760b20705012" providerId="LiveId" clId="{4E3F04EE-AF8C-4795-86E8-13BDF13144D9}" dt="2022-07-02T22:17:08.785" v="7943" actId="1076"/>
          <ac:picMkLst>
            <pc:docMk/>
            <pc:sldMk cId="1448389316" sldId="276"/>
            <ac:picMk id="6" creationId="{E9A3F77E-866B-2E65-9FBD-4C3DA7D30EB1}"/>
          </ac:picMkLst>
        </pc:picChg>
        <pc:cxnChg chg="del">
          <ac:chgData name="Joana MMartins" userId="a3a2760b20705012" providerId="LiveId" clId="{4E3F04EE-AF8C-4795-86E8-13BDF13144D9}" dt="2022-05-30T18:47:00.525" v="1028" actId="478"/>
          <ac:cxnSpMkLst>
            <pc:docMk/>
            <pc:sldMk cId="1448389316" sldId="276"/>
            <ac:cxnSpMk id="5" creationId="{4474F79E-CAF4-1E0E-8D3B-E14FB357AF05}"/>
          </ac:cxnSpMkLst>
        </pc:cxnChg>
      </pc:sldChg>
      <pc:sldChg chg="addSp delSp modSp add mod ord">
        <pc:chgData name="Joana MMartins" userId="a3a2760b20705012" providerId="LiveId" clId="{4E3F04EE-AF8C-4795-86E8-13BDF13144D9}" dt="2022-07-02T14:50:06.891" v="7732" actId="20577"/>
        <pc:sldMkLst>
          <pc:docMk/>
          <pc:sldMk cId="807011748" sldId="277"/>
        </pc:sldMkLst>
        <pc:spChg chg="add mod">
          <ac:chgData name="Joana MMartins" userId="a3a2760b20705012" providerId="LiveId" clId="{4E3F04EE-AF8C-4795-86E8-13BDF13144D9}" dt="2022-07-02T14:50:06.891" v="7732" actId="20577"/>
          <ac:spMkLst>
            <pc:docMk/>
            <pc:sldMk cId="807011748" sldId="277"/>
            <ac:spMk id="5" creationId="{54157C4C-EE4C-F9CE-60AC-FCA40D3407DA}"/>
          </ac:spMkLst>
        </pc:spChg>
        <pc:spChg chg="mod">
          <ac:chgData name="Joana MMartins" userId="a3a2760b20705012" providerId="LiveId" clId="{4E3F04EE-AF8C-4795-86E8-13BDF13144D9}" dt="2022-07-02T14:43:57.300" v="7666" actId="2710"/>
          <ac:spMkLst>
            <pc:docMk/>
            <pc:sldMk cId="807011748" sldId="277"/>
            <ac:spMk id="6" creationId="{57139691-3BC6-9BA6-59AC-672FDF3C70A9}"/>
          </ac:spMkLst>
        </pc:spChg>
        <pc:graphicFrameChg chg="add mod">
          <ac:chgData name="Joana MMartins" userId="a3a2760b20705012" providerId="LiveId" clId="{4E3F04EE-AF8C-4795-86E8-13BDF13144D9}" dt="2022-07-02T14:44:02.159" v="7667" actId="1076"/>
          <ac:graphicFrameMkLst>
            <pc:docMk/>
            <pc:sldMk cId="807011748" sldId="277"/>
            <ac:graphicFrameMk id="4" creationId="{785E54BF-06AC-CF4C-2286-74455F828C06}"/>
          </ac:graphicFrameMkLst>
        </pc:graphicFrameChg>
        <pc:graphicFrameChg chg="del">
          <ac:chgData name="Joana MMartins" userId="a3a2760b20705012" providerId="LiveId" clId="{4E3F04EE-AF8C-4795-86E8-13BDF13144D9}" dt="2022-05-30T18:52:24.177" v="1068" actId="478"/>
          <ac:graphicFrameMkLst>
            <pc:docMk/>
            <pc:sldMk cId="807011748" sldId="277"/>
            <ac:graphicFrameMk id="12" creationId="{41FEBFE0-22D3-3B20-CF1B-F67C8723C633}"/>
          </ac:graphicFrameMkLst>
        </pc:graphicFrameChg>
      </pc:sldChg>
      <pc:sldChg chg="addSp modSp add mod ord">
        <pc:chgData name="Joana MMartins" userId="a3a2760b20705012" providerId="LiveId" clId="{4E3F04EE-AF8C-4795-86E8-13BDF13144D9}" dt="2022-07-02T22:19:48.331" v="7954" actId="20577"/>
        <pc:sldMkLst>
          <pc:docMk/>
          <pc:sldMk cId="1838896710" sldId="278"/>
        </pc:sldMkLst>
        <pc:spChg chg="mod">
          <ac:chgData name="Joana MMartins" userId="a3a2760b20705012" providerId="LiveId" clId="{4E3F04EE-AF8C-4795-86E8-13BDF13144D9}" dt="2022-07-02T22:19:48.331" v="7954" actId="20577"/>
          <ac:spMkLst>
            <pc:docMk/>
            <pc:sldMk cId="1838896710" sldId="278"/>
            <ac:spMk id="4" creationId="{8B5B5F31-F60A-F2C6-7DDE-E8DB920BACAA}"/>
          </ac:spMkLst>
        </pc:spChg>
        <pc:spChg chg="add mod">
          <ac:chgData name="Joana MMartins" userId="a3a2760b20705012" providerId="LiveId" clId="{4E3F04EE-AF8C-4795-86E8-13BDF13144D9}" dt="2022-07-02T14:50:12.138" v="7735" actId="20577"/>
          <ac:spMkLst>
            <pc:docMk/>
            <pc:sldMk cId="1838896710" sldId="278"/>
            <ac:spMk id="5" creationId="{A817734B-BAC1-556D-BC6D-0A4CE1263026}"/>
          </ac:spMkLst>
        </pc:spChg>
        <pc:spChg chg="mod">
          <ac:chgData name="Joana MMartins" userId="a3a2760b20705012" providerId="LiveId" clId="{4E3F04EE-AF8C-4795-86E8-13BDF13144D9}" dt="2022-07-02T14:35:31.556" v="7581" actId="207"/>
          <ac:spMkLst>
            <pc:docMk/>
            <pc:sldMk cId="1838896710" sldId="278"/>
            <ac:spMk id="55" creationId="{00000000-0000-0000-0000-000000000000}"/>
          </ac:spMkLst>
        </pc:spChg>
        <pc:cxnChg chg="mod">
          <ac:chgData name="Joana MMartins" userId="a3a2760b20705012" providerId="LiveId" clId="{4E3F04EE-AF8C-4795-86E8-13BDF13144D9}" dt="2022-05-30T18:56:17.602" v="1098" actId="1076"/>
          <ac:cxnSpMkLst>
            <pc:docMk/>
            <pc:sldMk cId="1838896710" sldId="278"/>
            <ac:cxnSpMk id="6" creationId="{E4C78146-FAF1-7D26-AA4F-859C8D47CEF3}"/>
          </ac:cxnSpMkLst>
        </pc:cxnChg>
      </pc:sldChg>
      <pc:sldChg chg="addSp delSp modSp add mod ord">
        <pc:chgData name="Joana MMartins" userId="a3a2760b20705012" providerId="LiveId" clId="{4E3F04EE-AF8C-4795-86E8-13BDF13144D9}" dt="2022-07-02T14:50:17.018" v="7738" actId="20577"/>
        <pc:sldMkLst>
          <pc:docMk/>
          <pc:sldMk cId="1991057996" sldId="279"/>
        </pc:sldMkLst>
        <pc:spChg chg="add">
          <ac:chgData name="Joana MMartins" userId="a3a2760b20705012" providerId="LiveId" clId="{4E3F04EE-AF8C-4795-86E8-13BDF13144D9}" dt="2022-05-30T18:58:11.146" v="1114"/>
          <ac:spMkLst>
            <pc:docMk/>
            <pc:sldMk cId="1991057996" sldId="279"/>
            <ac:spMk id="3" creationId="{61D8D933-6B8D-8E78-2763-D4534230B919}"/>
          </ac:spMkLst>
        </pc:spChg>
        <pc:spChg chg="del">
          <ac:chgData name="Joana MMartins" userId="a3a2760b20705012" providerId="LiveId" clId="{4E3F04EE-AF8C-4795-86E8-13BDF13144D9}" dt="2022-05-30T18:57:45.475" v="1113" actId="478"/>
          <ac:spMkLst>
            <pc:docMk/>
            <pc:sldMk cId="1991057996" sldId="279"/>
            <ac:spMk id="4" creationId="{115A8683-5C1D-CC8E-F27A-98350B1B245D}"/>
          </ac:spMkLst>
        </pc:spChg>
        <pc:spChg chg="add del mod">
          <ac:chgData name="Joana MMartins" userId="a3a2760b20705012" providerId="LiveId" clId="{4E3F04EE-AF8C-4795-86E8-13BDF13144D9}" dt="2022-07-01T18:58:50.698" v="6570" actId="478"/>
          <ac:spMkLst>
            <pc:docMk/>
            <pc:sldMk cId="1991057996" sldId="279"/>
            <ac:spMk id="4" creationId="{B040F4EA-CF5A-BC81-01B8-DB0CD1820AA8}"/>
          </ac:spMkLst>
        </pc:spChg>
        <pc:spChg chg="add mod">
          <ac:chgData name="Joana MMartins" userId="a3a2760b20705012" providerId="LiveId" clId="{4E3F04EE-AF8C-4795-86E8-13BDF13144D9}" dt="2022-07-01T18:59:55.432" v="6576" actId="1076"/>
          <ac:spMkLst>
            <pc:docMk/>
            <pc:sldMk cId="1991057996" sldId="279"/>
            <ac:spMk id="6" creationId="{F8F94EC3-67A8-BCCF-165F-6D64F64C7EB0}"/>
          </ac:spMkLst>
        </pc:spChg>
        <pc:spChg chg="add mod">
          <ac:chgData name="Joana MMartins" userId="a3a2760b20705012" providerId="LiveId" clId="{4E3F04EE-AF8C-4795-86E8-13BDF13144D9}" dt="2022-07-01T18:59:18.946" v="6575" actId="13822"/>
          <ac:spMkLst>
            <pc:docMk/>
            <pc:sldMk cId="1991057996" sldId="279"/>
            <ac:spMk id="7" creationId="{51944F21-091A-AD52-1D82-10DF5DC29335}"/>
          </ac:spMkLst>
        </pc:spChg>
        <pc:spChg chg="add mod">
          <ac:chgData name="Joana MMartins" userId="a3a2760b20705012" providerId="LiveId" clId="{4E3F04EE-AF8C-4795-86E8-13BDF13144D9}" dt="2022-07-02T14:50:17.018" v="7738" actId="20577"/>
          <ac:spMkLst>
            <pc:docMk/>
            <pc:sldMk cId="1991057996" sldId="279"/>
            <ac:spMk id="8" creationId="{77A5BAD5-26CE-E7BD-B35B-D41A302DD53B}"/>
          </ac:spMkLst>
        </pc:spChg>
        <pc:spChg chg="del">
          <ac:chgData name="Joana MMartins" userId="a3a2760b20705012" providerId="LiveId" clId="{4E3F04EE-AF8C-4795-86E8-13BDF13144D9}" dt="2022-05-30T18:57:41.699" v="1112" actId="478"/>
          <ac:spMkLst>
            <pc:docMk/>
            <pc:sldMk cId="1991057996" sldId="279"/>
            <ac:spMk id="9" creationId="{A09C3103-84FA-F0F4-47EB-52F32A2D2678}"/>
          </ac:spMkLst>
        </pc:spChg>
        <pc:graphicFrameChg chg="add del modGraphic">
          <ac:chgData name="Joana MMartins" userId="a3a2760b20705012" providerId="LiveId" clId="{4E3F04EE-AF8C-4795-86E8-13BDF13144D9}" dt="2022-07-01T18:58:03.344" v="6564" actId="478"/>
          <ac:graphicFrameMkLst>
            <pc:docMk/>
            <pc:sldMk cId="1991057996" sldId="279"/>
            <ac:graphicFrameMk id="2" creationId="{19335551-B560-B146-2C03-E7BEE18AC4E1}"/>
          </ac:graphicFrameMkLst>
        </pc:graphicFrameChg>
        <pc:graphicFrameChg chg="del">
          <ac:chgData name="Joana MMartins" userId="a3a2760b20705012" providerId="LiveId" clId="{4E3F04EE-AF8C-4795-86E8-13BDF13144D9}" dt="2022-05-30T18:57:38.672" v="1111" actId="478"/>
          <ac:graphicFrameMkLst>
            <pc:docMk/>
            <pc:sldMk cId="1991057996" sldId="279"/>
            <ac:graphicFrameMk id="2" creationId="{76A12046-68D6-527F-BCE1-20ED3F26AF6C}"/>
          </ac:graphicFrameMkLst>
        </pc:graphicFrameChg>
        <pc:graphicFrameChg chg="add mod">
          <ac:chgData name="Joana MMartins" userId="a3a2760b20705012" providerId="LiveId" clId="{4E3F04EE-AF8C-4795-86E8-13BDF13144D9}" dt="2022-07-01T19:00:14.587" v="6579" actId="1076"/>
          <ac:graphicFrameMkLst>
            <pc:docMk/>
            <pc:sldMk cId="1991057996" sldId="279"/>
            <ac:graphicFrameMk id="5" creationId="{5911F6B8-BDD2-D762-1286-6C2B59532AD9}"/>
          </ac:graphicFrameMkLst>
        </pc:graphicFrameChg>
        <pc:picChg chg="add mod">
          <ac:chgData name="Joana MMartins" userId="a3a2760b20705012" providerId="LiveId" clId="{4E3F04EE-AF8C-4795-86E8-13BDF13144D9}" dt="2022-07-01T19:00:10.457" v="6578" actId="1076"/>
          <ac:picMkLst>
            <pc:docMk/>
            <pc:sldMk cId="1991057996" sldId="279"/>
            <ac:picMk id="9" creationId="{46429357-9A6D-EFB9-81F9-16A30455C6AE}"/>
          </ac:picMkLst>
        </pc:picChg>
      </pc:sldChg>
      <pc:sldChg chg="addSp delSp modSp add mod">
        <pc:chgData name="Joana MMartins" userId="a3a2760b20705012" providerId="LiveId" clId="{4E3F04EE-AF8C-4795-86E8-13BDF13144D9}" dt="2022-07-02T14:50:23.136" v="7741" actId="20577"/>
        <pc:sldMkLst>
          <pc:docMk/>
          <pc:sldMk cId="2906982060" sldId="280"/>
        </pc:sldMkLst>
        <pc:spChg chg="add">
          <ac:chgData name="Joana MMartins" userId="a3a2760b20705012" providerId="LiveId" clId="{4E3F04EE-AF8C-4795-86E8-13BDF13144D9}" dt="2022-05-30T18:58:39.853" v="1117"/>
          <ac:spMkLst>
            <pc:docMk/>
            <pc:sldMk cId="2906982060" sldId="280"/>
            <ac:spMk id="2" creationId="{7CC152D4-798A-DD99-01FE-3D22B679FBF5}"/>
          </ac:spMkLst>
        </pc:spChg>
        <pc:spChg chg="add mod">
          <ac:chgData name="Joana MMartins" userId="a3a2760b20705012" providerId="LiveId" clId="{4E3F04EE-AF8C-4795-86E8-13BDF13144D9}" dt="2022-07-01T19:01:29.755" v="6659" actId="20577"/>
          <ac:spMkLst>
            <pc:docMk/>
            <pc:sldMk cId="2906982060" sldId="280"/>
            <ac:spMk id="5" creationId="{63D438CE-E529-BBF4-91A8-88E95ECF5951}"/>
          </ac:spMkLst>
        </pc:spChg>
        <pc:spChg chg="add mod">
          <ac:chgData name="Joana MMartins" userId="a3a2760b20705012" providerId="LiveId" clId="{4E3F04EE-AF8C-4795-86E8-13BDF13144D9}" dt="2022-05-30T18:58:58.810" v="1119" actId="1076"/>
          <ac:spMkLst>
            <pc:docMk/>
            <pc:sldMk cId="2906982060" sldId="280"/>
            <ac:spMk id="6" creationId="{C9EDBDDE-D3E8-8201-8F5C-F89ECA842717}"/>
          </ac:spMkLst>
        </pc:spChg>
        <pc:spChg chg="add del mod">
          <ac:chgData name="Joana MMartins" userId="a3a2760b20705012" providerId="LiveId" clId="{4E3F04EE-AF8C-4795-86E8-13BDF13144D9}" dt="2022-05-30T19:01:14.969" v="1138"/>
          <ac:spMkLst>
            <pc:docMk/>
            <pc:sldMk cId="2906982060" sldId="280"/>
            <ac:spMk id="8" creationId="{ABDB2A50-8731-18DE-D2EA-5C71207749B6}"/>
          </ac:spMkLst>
        </pc:spChg>
        <pc:spChg chg="add mod">
          <ac:chgData name="Joana MMartins" userId="a3a2760b20705012" providerId="LiveId" clId="{4E3F04EE-AF8C-4795-86E8-13BDF13144D9}" dt="2022-07-02T14:50:23.136" v="7741" actId="20577"/>
          <ac:spMkLst>
            <pc:docMk/>
            <pc:sldMk cId="2906982060" sldId="280"/>
            <ac:spMk id="10" creationId="{AE1C0424-ADE1-1F8B-6A7E-DE37A7E17F3D}"/>
          </ac:spMkLst>
        </pc:spChg>
        <pc:graphicFrameChg chg="add mod">
          <ac:chgData name="Joana MMartins" userId="a3a2760b20705012" providerId="LiveId" clId="{4E3F04EE-AF8C-4795-86E8-13BDF13144D9}" dt="2022-05-30T18:59:27.930" v="1125" actId="14100"/>
          <ac:graphicFrameMkLst>
            <pc:docMk/>
            <pc:sldMk cId="2906982060" sldId="280"/>
            <ac:graphicFrameMk id="4" creationId="{083D5F56-6890-5E1B-5773-5567944CB3CD}"/>
          </ac:graphicFrameMkLst>
        </pc:graphicFrameChg>
        <pc:graphicFrameChg chg="del">
          <ac:chgData name="Joana MMartins" userId="a3a2760b20705012" providerId="LiveId" clId="{4E3F04EE-AF8C-4795-86E8-13BDF13144D9}" dt="2022-05-30T18:58:38.601" v="1116" actId="478"/>
          <ac:graphicFrameMkLst>
            <pc:docMk/>
            <pc:sldMk cId="2906982060" sldId="280"/>
            <ac:graphicFrameMk id="5" creationId="{5911F6B8-BDD2-D762-1286-6C2B59532AD9}"/>
          </ac:graphicFrameMkLst>
        </pc:graphicFrameChg>
        <pc:graphicFrameChg chg="add mod">
          <ac:chgData name="Joana MMartins" userId="a3a2760b20705012" providerId="LiveId" clId="{4E3F04EE-AF8C-4795-86E8-13BDF13144D9}" dt="2022-05-30T18:59:34.882" v="1127" actId="1076"/>
          <ac:graphicFrameMkLst>
            <pc:docMk/>
            <pc:sldMk cId="2906982060" sldId="280"/>
            <ac:graphicFrameMk id="7" creationId="{EB7EA056-FA7A-B77F-ED20-4C6028EA1348}"/>
          </ac:graphicFrameMkLst>
        </pc:graphicFrameChg>
        <pc:picChg chg="add mod">
          <ac:chgData name="Joana MMartins" userId="a3a2760b20705012" providerId="LiveId" clId="{4E3F04EE-AF8C-4795-86E8-13BDF13144D9}" dt="2022-07-01T19:01:50.599" v="6661" actId="1076"/>
          <ac:picMkLst>
            <pc:docMk/>
            <pc:sldMk cId="2906982060" sldId="280"/>
            <ac:picMk id="9" creationId="{CB444753-1F60-9D8A-BEFC-5B5A276B8C84}"/>
          </ac:picMkLst>
        </pc:picChg>
      </pc:sldChg>
      <pc:sldChg chg="addSp modSp add mod ord">
        <pc:chgData name="Joana MMartins" userId="a3a2760b20705012" providerId="LiveId" clId="{4E3F04EE-AF8C-4795-86E8-13BDF13144D9}" dt="2022-07-02T22:24:33.650" v="7974" actId="1076"/>
        <pc:sldMkLst>
          <pc:docMk/>
          <pc:sldMk cId="1049066690" sldId="281"/>
        </pc:sldMkLst>
        <pc:spChg chg="mod">
          <ac:chgData name="Joana MMartins" userId="a3a2760b20705012" providerId="LiveId" clId="{4E3F04EE-AF8C-4795-86E8-13BDF13144D9}" dt="2022-07-02T22:22:05.593" v="7960" actId="21"/>
          <ac:spMkLst>
            <pc:docMk/>
            <pc:sldMk cId="1049066690" sldId="281"/>
            <ac:spMk id="4" creationId="{8B5B5F31-F60A-F2C6-7DDE-E8DB920BACAA}"/>
          </ac:spMkLst>
        </pc:spChg>
        <pc:spChg chg="add mod">
          <ac:chgData name="Joana MMartins" userId="a3a2760b20705012" providerId="LiveId" clId="{4E3F04EE-AF8C-4795-86E8-13BDF13144D9}" dt="2022-07-02T14:50:29.287" v="7745" actId="20577"/>
          <ac:spMkLst>
            <pc:docMk/>
            <pc:sldMk cId="1049066690" sldId="281"/>
            <ac:spMk id="7" creationId="{4C54F11A-6B5D-767B-D49C-D995485CC33F}"/>
          </ac:spMkLst>
        </pc:spChg>
        <pc:spChg chg="mod">
          <ac:chgData name="Joana MMartins" userId="a3a2760b20705012" providerId="LiveId" clId="{4E3F04EE-AF8C-4795-86E8-13BDF13144D9}" dt="2022-07-02T22:22:09.807" v="7963"/>
          <ac:spMkLst>
            <pc:docMk/>
            <pc:sldMk cId="1049066690" sldId="281"/>
            <ac:spMk id="55" creationId="{00000000-0000-0000-0000-000000000000}"/>
          </ac:spMkLst>
        </pc:spChg>
        <pc:picChg chg="mod">
          <ac:chgData name="Joana MMartins" userId="a3a2760b20705012" providerId="LiveId" clId="{4E3F04EE-AF8C-4795-86E8-13BDF13144D9}" dt="2022-05-30T19:06:34.793" v="1199" actId="1076"/>
          <ac:picMkLst>
            <pc:docMk/>
            <pc:sldMk cId="1049066690" sldId="281"/>
            <ac:picMk id="3" creationId="{9CF7BE5A-3C55-6EE3-BC3E-7F7CA4CE1AB6}"/>
          </ac:picMkLst>
        </pc:picChg>
        <pc:picChg chg="add mod">
          <ac:chgData name="Joana MMartins" userId="a3a2760b20705012" providerId="LiveId" clId="{4E3F04EE-AF8C-4795-86E8-13BDF13144D9}" dt="2022-06-02T13:46:37.344" v="2664" actId="1076"/>
          <ac:picMkLst>
            <pc:docMk/>
            <pc:sldMk cId="1049066690" sldId="281"/>
            <ac:picMk id="5" creationId="{5CC56271-EC78-7308-D351-153003A06603}"/>
          </ac:picMkLst>
        </pc:picChg>
        <pc:picChg chg="add mod">
          <ac:chgData name="Joana MMartins" userId="a3a2760b20705012" providerId="LiveId" clId="{4E3F04EE-AF8C-4795-86E8-13BDF13144D9}" dt="2022-07-02T22:24:09.936" v="7968" actId="1076"/>
          <ac:picMkLst>
            <pc:docMk/>
            <pc:sldMk cId="1049066690" sldId="281"/>
            <ac:picMk id="8" creationId="{F790277A-1D7E-3198-7C3D-8686DFA3BEB9}"/>
          </ac:picMkLst>
        </pc:picChg>
        <pc:picChg chg="add mod">
          <ac:chgData name="Joana MMartins" userId="a3a2760b20705012" providerId="LiveId" clId="{4E3F04EE-AF8C-4795-86E8-13BDF13144D9}" dt="2022-07-02T22:24:18.820" v="7970" actId="1076"/>
          <ac:picMkLst>
            <pc:docMk/>
            <pc:sldMk cId="1049066690" sldId="281"/>
            <ac:picMk id="10" creationId="{EEAA6657-B159-BF8E-2731-0CCA0D7D5259}"/>
          </ac:picMkLst>
        </pc:picChg>
        <pc:picChg chg="add mod">
          <ac:chgData name="Joana MMartins" userId="a3a2760b20705012" providerId="LiveId" clId="{4E3F04EE-AF8C-4795-86E8-13BDF13144D9}" dt="2022-07-02T22:24:27.534" v="7972" actId="1076"/>
          <ac:picMkLst>
            <pc:docMk/>
            <pc:sldMk cId="1049066690" sldId="281"/>
            <ac:picMk id="11" creationId="{CBF69177-335D-7970-16C3-3E37F5BA80E9}"/>
          </ac:picMkLst>
        </pc:picChg>
        <pc:picChg chg="add mod">
          <ac:chgData name="Joana MMartins" userId="a3a2760b20705012" providerId="LiveId" clId="{4E3F04EE-AF8C-4795-86E8-13BDF13144D9}" dt="2022-07-02T22:24:33.650" v="7974" actId="1076"/>
          <ac:picMkLst>
            <pc:docMk/>
            <pc:sldMk cId="1049066690" sldId="281"/>
            <ac:picMk id="12" creationId="{D932F7E2-92C4-6779-9308-92EAC9F5432D}"/>
          </ac:picMkLst>
        </pc:picChg>
        <pc:cxnChg chg="mod">
          <ac:chgData name="Joana MMartins" userId="a3a2760b20705012" providerId="LiveId" clId="{4E3F04EE-AF8C-4795-86E8-13BDF13144D9}" dt="2022-07-02T22:24:07.167" v="7967" actId="1076"/>
          <ac:cxnSpMkLst>
            <pc:docMk/>
            <pc:sldMk cId="1049066690" sldId="281"/>
            <ac:cxnSpMk id="6" creationId="{E4C78146-FAF1-7D26-AA4F-859C8D47CEF3}"/>
          </ac:cxnSpMkLst>
        </pc:cxnChg>
      </pc:sldChg>
      <pc:sldChg chg="addSp delSp modSp add mod">
        <pc:chgData name="Joana MMartins" userId="a3a2760b20705012" providerId="LiveId" clId="{4E3F04EE-AF8C-4795-86E8-13BDF13144D9}" dt="2022-07-02T14:50:33.882" v="7748" actId="20577"/>
        <pc:sldMkLst>
          <pc:docMk/>
          <pc:sldMk cId="3883715067" sldId="282"/>
        </pc:sldMkLst>
        <pc:spChg chg="mod">
          <ac:chgData name="Joana MMartins" userId="a3a2760b20705012" providerId="LiveId" clId="{4E3F04EE-AF8C-4795-86E8-13BDF13144D9}" dt="2022-07-02T14:36:37.871" v="7589" actId="207"/>
          <ac:spMkLst>
            <pc:docMk/>
            <pc:sldMk cId="3883715067" sldId="282"/>
            <ac:spMk id="4" creationId="{8B5B5F31-F60A-F2C6-7DDE-E8DB920BACAA}"/>
          </ac:spMkLst>
        </pc:spChg>
        <pc:spChg chg="add mod">
          <ac:chgData name="Joana MMartins" userId="a3a2760b20705012" providerId="LiveId" clId="{4E3F04EE-AF8C-4795-86E8-13BDF13144D9}" dt="2022-07-02T14:50:33.882" v="7748" actId="20577"/>
          <ac:spMkLst>
            <pc:docMk/>
            <pc:sldMk cId="3883715067" sldId="282"/>
            <ac:spMk id="5" creationId="{549A4121-ABC9-43F4-B8EC-91AE4FEFD078}"/>
          </ac:spMkLst>
        </pc:spChg>
        <pc:spChg chg="mod">
          <ac:chgData name="Joana MMartins" userId="a3a2760b20705012" providerId="LiveId" clId="{4E3F04EE-AF8C-4795-86E8-13BDF13144D9}" dt="2022-07-02T14:36:30.030" v="7588" actId="207"/>
          <ac:spMkLst>
            <pc:docMk/>
            <pc:sldMk cId="3883715067" sldId="282"/>
            <ac:spMk id="55" creationId="{00000000-0000-0000-0000-000000000000}"/>
          </ac:spMkLst>
        </pc:spChg>
        <pc:picChg chg="del">
          <ac:chgData name="Joana MMartins" userId="a3a2760b20705012" providerId="LiveId" clId="{4E3F04EE-AF8C-4795-86E8-13BDF13144D9}" dt="2022-05-30T22:55:19.102" v="1208" actId="478"/>
          <ac:picMkLst>
            <pc:docMk/>
            <pc:sldMk cId="3883715067" sldId="282"/>
            <ac:picMk id="3" creationId="{9CF7BE5A-3C55-6EE3-BC3E-7F7CA4CE1AB6}"/>
          </ac:picMkLst>
        </pc:picChg>
      </pc:sldChg>
      <pc:sldChg chg="addSp delSp modSp add mod ord">
        <pc:chgData name="Joana MMartins" userId="a3a2760b20705012" providerId="LiveId" clId="{4E3F04EE-AF8C-4795-86E8-13BDF13144D9}" dt="2022-07-02T14:50:38.479" v="7751" actId="20577"/>
        <pc:sldMkLst>
          <pc:docMk/>
          <pc:sldMk cId="2466440568" sldId="283"/>
        </pc:sldMkLst>
        <pc:spChg chg="add mod">
          <ac:chgData name="Joana MMartins" userId="a3a2760b20705012" providerId="LiveId" clId="{4E3F04EE-AF8C-4795-86E8-13BDF13144D9}" dt="2022-07-02T14:50:38.479" v="7751" actId="20577"/>
          <ac:spMkLst>
            <pc:docMk/>
            <pc:sldMk cId="2466440568" sldId="283"/>
            <ac:spMk id="7" creationId="{C21E062D-82C3-33E0-4AE4-5586A131342B}"/>
          </ac:spMkLst>
        </pc:spChg>
        <pc:spChg chg="add mod">
          <ac:chgData name="Joana MMartins" userId="a3a2760b20705012" providerId="LiveId" clId="{4E3F04EE-AF8C-4795-86E8-13BDF13144D9}" dt="2022-06-02T13:52:10.376" v="2725" actId="20577"/>
          <ac:spMkLst>
            <pc:docMk/>
            <pc:sldMk cId="2466440568" sldId="283"/>
            <ac:spMk id="8" creationId="{DA49564A-F60F-7B61-44D6-463AAE3E5A5F}"/>
          </ac:spMkLst>
        </pc:spChg>
        <pc:graphicFrameChg chg="del">
          <ac:chgData name="Joana MMartins" userId="a3a2760b20705012" providerId="LiveId" clId="{4E3F04EE-AF8C-4795-86E8-13BDF13144D9}" dt="2022-05-30T22:57:32.355" v="1247" actId="478"/>
          <ac:graphicFrameMkLst>
            <pc:docMk/>
            <pc:sldMk cId="2466440568" sldId="283"/>
            <ac:graphicFrameMk id="4" creationId="{083D5F56-6890-5E1B-5773-5567944CB3CD}"/>
          </ac:graphicFrameMkLst>
        </pc:graphicFrameChg>
        <pc:graphicFrameChg chg="add mod modGraphic">
          <ac:chgData name="Joana MMartins" userId="a3a2760b20705012" providerId="LiveId" clId="{4E3F04EE-AF8C-4795-86E8-13BDF13144D9}" dt="2022-05-30T22:57:56.563" v="1251" actId="12385"/>
          <ac:graphicFrameMkLst>
            <pc:docMk/>
            <pc:sldMk cId="2466440568" sldId="283"/>
            <ac:graphicFrameMk id="5" creationId="{CE08E13C-856F-7B08-71F7-E879E593D41B}"/>
          </ac:graphicFrameMkLst>
        </pc:graphicFrameChg>
        <pc:graphicFrameChg chg="del">
          <ac:chgData name="Joana MMartins" userId="a3a2760b20705012" providerId="LiveId" clId="{4E3F04EE-AF8C-4795-86E8-13BDF13144D9}" dt="2022-05-30T22:57:34.218" v="1248" actId="478"/>
          <ac:graphicFrameMkLst>
            <pc:docMk/>
            <pc:sldMk cId="2466440568" sldId="283"/>
            <ac:graphicFrameMk id="7" creationId="{EB7EA056-FA7A-B77F-ED20-4C6028EA1348}"/>
          </ac:graphicFrameMkLst>
        </pc:graphicFrameChg>
      </pc:sldChg>
      <pc:sldChg chg="addSp modSp add mod ord">
        <pc:chgData name="Joana MMartins" userId="a3a2760b20705012" providerId="LiveId" clId="{4E3F04EE-AF8C-4795-86E8-13BDF13144D9}" dt="2022-07-02T14:50:43.427" v="7754" actId="20577"/>
        <pc:sldMkLst>
          <pc:docMk/>
          <pc:sldMk cId="752962117" sldId="284"/>
        </pc:sldMkLst>
        <pc:spChg chg="mod">
          <ac:chgData name="Joana MMartins" userId="a3a2760b20705012" providerId="LiveId" clId="{4E3F04EE-AF8C-4795-86E8-13BDF13144D9}" dt="2022-07-02T14:36:56.950" v="7592" actId="207"/>
          <ac:spMkLst>
            <pc:docMk/>
            <pc:sldMk cId="752962117" sldId="284"/>
            <ac:spMk id="4" creationId="{8B5B5F31-F60A-F2C6-7DDE-E8DB920BACAA}"/>
          </ac:spMkLst>
        </pc:spChg>
        <pc:spChg chg="add mod">
          <ac:chgData name="Joana MMartins" userId="a3a2760b20705012" providerId="LiveId" clId="{4E3F04EE-AF8C-4795-86E8-13BDF13144D9}" dt="2022-06-02T14:05:37.863" v="2847" actId="1076"/>
          <ac:spMkLst>
            <pc:docMk/>
            <pc:sldMk cId="752962117" sldId="284"/>
            <ac:spMk id="5" creationId="{4FCD8F36-68C3-D97C-75B2-60449B5395CB}"/>
          </ac:spMkLst>
        </pc:spChg>
        <pc:spChg chg="add mod">
          <ac:chgData name="Joana MMartins" userId="a3a2760b20705012" providerId="LiveId" clId="{4E3F04EE-AF8C-4795-86E8-13BDF13144D9}" dt="2022-06-02T14:05:47.334" v="2849" actId="1076"/>
          <ac:spMkLst>
            <pc:docMk/>
            <pc:sldMk cId="752962117" sldId="284"/>
            <ac:spMk id="10" creationId="{11CB7CA6-D388-8AC6-BB49-28626692553D}"/>
          </ac:spMkLst>
        </pc:spChg>
        <pc:spChg chg="add mod">
          <ac:chgData name="Joana MMartins" userId="a3a2760b20705012" providerId="LiveId" clId="{4E3F04EE-AF8C-4795-86E8-13BDF13144D9}" dt="2022-07-02T14:50:43.427" v="7754" actId="20577"/>
          <ac:spMkLst>
            <pc:docMk/>
            <pc:sldMk cId="752962117" sldId="284"/>
            <ac:spMk id="12" creationId="{A76F63C4-A6A6-7EFD-29D4-B286A9CAD767}"/>
          </ac:spMkLst>
        </pc:spChg>
        <pc:spChg chg="add mod">
          <ac:chgData name="Joana MMartins" userId="a3a2760b20705012" providerId="LiveId" clId="{4E3F04EE-AF8C-4795-86E8-13BDF13144D9}" dt="2022-06-02T14:05:54.165" v="2851" actId="1076"/>
          <ac:spMkLst>
            <pc:docMk/>
            <pc:sldMk cId="752962117" sldId="284"/>
            <ac:spMk id="13" creationId="{05FFC970-8706-4048-9DEC-25D6F0735653}"/>
          </ac:spMkLst>
        </pc:spChg>
        <pc:spChg chg="mod">
          <ac:chgData name="Joana MMartins" userId="a3a2760b20705012" providerId="LiveId" clId="{4E3F04EE-AF8C-4795-86E8-13BDF13144D9}" dt="2022-07-02T14:36:51.517" v="7591" actId="207"/>
          <ac:spMkLst>
            <pc:docMk/>
            <pc:sldMk cId="752962117" sldId="284"/>
            <ac:spMk id="55" creationId="{00000000-0000-0000-0000-000000000000}"/>
          </ac:spMkLst>
        </pc:spChg>
        <pc:picChg chg="add mod">
          <ac:chgData name="Joana MMartins" userId="a3a2760b20705012" providerId="LiveId" clId="{4E3F04EE-AF8C-4795-86E8-13BDF13144D9}" dt="2022-06-02T14:05:34.452" v="2846" actId="1076"/>
          <ac:picMkLst>
            <pc:docMk/>
            <pc:sldMk cId="752962117" sldId="284"/>
            <ac:picMk id="3" creationId="{C0CBFA2A-1EBB-BFD6-007F-674F2A5AC1CC}"/>
          </ac:picMkLst>
        </pc:picChg>
        <pc:picChg chg="add mod">
          <ac:chgData name="Joana MMartins" userId="a3a2760b20705012" providerId="LiveId" clId="{4E3F04EE-AF8C-4795-86E8-13BDF13144D9}" dt="2022-06-02T14:05:41.303" v="2848" actId="1076"/>
          <ac:picMkLst>
            <pc:docMk/>
            <pc:sldMk cId="752962117" sldId="284"/>
            <ac:picMk id="8" creationId="{CF1AA2F6-AD69-1D15-CC77-34141F7C3313}"/>
          </ac:picMkLst>
        </pc:picChg>
        <pc:picChg chg="add mod">
          <ac:chgData name="Joana MMartins" userId="a3a2760b20705012" providerId="LiveId" clId="{4E3F04EE-AF8C-4795-86E8-13BDF13144D9}" dt="2022-06-02T14:05:49.715" v="2850" actId="1076"/>
          <ac:picMkLst>
            <pc:docMk/>
            <pc:sldMk cId="752962117" sldId="284"/>
            <ac:picMk id="11" creationId="{423A934D-F9D4-0A13-5492-2423F7A5F3FC}"/>
          </ac:picMkLst>
        </pc:picChg>
      </pc:sldChg>
      <pc:sldChg chg="addSp delSp modSp add mod ord">
        <pc:chgData name="Joana MMartins" userId="a3a2760b20705012" providerId="LiveId" clId="{4E3F04EE-AF8C-4795-86E8-13BDF13144D9}" dt="2022-07-02T14:50:53.268" v="7760" actId="20577"/>
        <pc:sldMkLst>
          <pc:docMk/>
          <pc:sldMk cId="110582926" sldId="285"/>
        </pc:sldMkLst>
        <pc:spChg chg="del">
          <ac:chgData name="Joana MMartins" userId="a3a2760b20705012" providerId="LiveId" clId="{4E3F04EE-AF8C-4795-86E8-13BDF13144D9}" dt="2022-05-30T23:03:16.823" v="1286" actId="478"/>
          <ac:spMkLst>
            <pc:docMk/>
            <pc:sldMk cId="110582926" sldId="285"/>
            <ac:spMk id="8" creationId="{DA49564A-F60F-7B61-44D6-463AAE3E5A5F}"/>
          </ac:spMkLst>
        </pc:spChg>
        <pc:spChg chg="add mod">
          <ac:chgData name="Joana MMartins" userId="a3a2760b20705012" providerId="LiveId" clId="{4E3F04EE-AF8C-4795-86E8-13BDF13144D9}" dt="2022-07-02T14:50:53.268" v="7760" actId="20577"/>
          <ac:spMkLst>
            <pc:docMk/>
            <pc:sldMk cId="110582926" sldId="285"/>
            <ac:spMk id="10" creationId="{B1268219-2D1F-FBD7-3BA0-21886EF9E3DC}"/>
          </ac:spMkLst>
        </pc:spChg>
        <pc:spChg chg="add mod">
          <ac:chgData name="Joana MMartins" userId="a3a2760b20705012" providerId="LiveId" clId="{4E3F04EE-AF8C-4795-86E8-13BDF13144D9}" dt="2022-05-30T23:05:11.575" v="1303" actId="1076"/>
          <ac:spMkLst>
            <pc:docMk/>
            <pc:sldMk cId="110582926" sldId="285"/>
            <ac:spMk id="12" creationId="{5964CCA1-CB74-557E-BC15-58B42DE33D58}"/>
          </ac:spMkLst>
        </pc:spChg>
        <pc:spChg chg="add mod">
          <ac:chgData name="Joana MMartins" userId="a3a2760b20705012" providerId="LiveId" clId="{4E3F04EE-AF8C-4795-86E8-13BDF13144D9}" dt="2022-07-02T14:44:54.527" v="7677" actId="1076"/>
          <ac:spMkLst>
            <pc:docMk/>
            <pc:sldMk cId="110582926" sldId="285"/>
            <ac:spMk id="13" creationId="{E7EB2104-B155-AB4F-6718-E4C4DE78B8D4}"/>
          </ac:spMkLst>
        </pc:spChg>
        <pc:spChg chg="add mod">
          <ac:chgData name="Joana MMartins" userId="a3a2760b20705012" providerId="LiveId" clId="{4E3F04EE-AF8C-4795-86E8-13BDF13144D9}" dt="2022-05-30T23:08:01.407" v="1334" actId="14100"/>
          <ac:spMkLst>
            <pc:docMk/>
            <pc:sldMk cId="110582926" sldId="285"/>
            <ac:spMk id="14" creationId="{EEB00E96-050B-C12F-00A9-FD3E4A33A6B6}"/>
          </ac:spMkLst>
        </pc:spChg>
        <pc:graphicFrameChg chg="del">
          <ac:chgData name="Joana MMartins" userId="a3a2760b20705012" providerId="LiveId" clId="{4E3F04EE-AF8C-4795-86E8-13BDF13144D9}" dt="2022-05-30T23:03:11.694" v="1284" actId="478"/>
          <ac:graphicFrameMkLst>
            <pc:docMk/>
            <pc:sldMk cId="110582926" sldId="285"/>
            <ac:graphicFrameMk id="5" creationId="{CE08E13C-856F-7B08-71F7-E879E593D41B}"/>
          </ac:graphicFrameMkLst>
        </pc:graphicFrameChg>
        <pc:graphicFrameChg chg="add mod">
          <ac:chgData name="Joana MMartins" userId="a3a2760b20705012" providerId="LiveId" clId="{4E3F04EE-AF8C-4795-86E8-13BDF13144D9}" dt="2022-07-02T14:45:41.382" v="7683"/>
          <ac:graphicFrameMkLst>
            <pc:docMk/>
            <pc:sldMk cId="110582926" sldId="285"/>
            <ac:graphicFrameMk id="7" creationId="{572E11D2-816E-D8B7-82A4-916CDF26CAE4}"/>
          </ac:graphicFrameMkLst>
        </pc:graphicFrameChg>
        <pc:cxnChg chg="add mod">
          <ac:chgData name="Joana MMartins" userId="a3a2760b20705012" providerId="LiveId" clId="{4E3F04EE-AF8C-4795-86E8-13BDF13144D9}" dt="2022-05-30T23:04:30.601" v="1294" actId="1076"/>
          <ac:cxnSpMkLst>
            <pc:docMk/>
            <pc:sldMk cId="110582926" sldId="285"/>
            <ac:cxnSpMk id="9" creationId="{758B6352-AD98-5110-5038-A04975ACF8D6}"/>
          </ac:cxnSpMkLst>
        </pc:cxnChg>
      </pc:sldChg>
      <pc:sldChg chg="addSp delSp modSp add mod ord">
        <pc:chgData name="Joana MMartins" userId="a3a2760b20705012" providerId="LiveId" clId="{4E3F04EE-AF8C-4795-86E8-13BDF13144D9}" dt="2022-07-02T14:50:59.691" v="7763" actId="20577"/>
        <pc:sldMkLst>
          <pc:docMk/>
          <pc:sldMk cId="2709103236" sldId="286"/>
        </pc:sldMkLst>
        <pc:spChg chg="add mod">
          <ac:chgData name="Joana MMartins" userId="a3a2760b20705012" providerId="LiveId" clId="{4E3F04EE-AF8C-4795-86E8-13BDF13144D9}" dt="2022-07-02T14:50:59.691" v="7763" actId="20577"/>
          <ac:spMkLst>
            <pc:docMk/>
            <pc:sldMk cId="2709103236" sldId="286"/>
            <ac:spMk id="4" creationId="{01977F09-CB58-D7AF-AB77-D0B8B0FB0AF1}"/>
          </ac:spMkLst>
        </pc:spChg>
        <pc:spChg chg="del">
          <ac:chgData name="Joana MMartins" userId="a3a2760b20705012" providerId="LiveId" clId="{4E3F04EE-AF8C-4795-86E8-13BDF13144D9}" dt="2022-05-30T23:09:12.613" v="1346" actId="478"/>
          <ac:spMkLst>
            <pc:docMk/>
            <pc:sldMk cId="2709103236" sldId="286"/>
            <ac:spMk id="4" creationId="{8B5B5F31-F60A-F2C6-7DDE-E8DB920BACAA}"/>
          </ac:spMkLst>
        </pc:spChg>
        <pc:spChg chg="mod">
          <ac:chgData name="Joana MMartins" userId="a3a2760b20705012" providerId="LiveId" clId="{4E3F04EE-AF8C-4795-86E8-13BDF13144D9}" dt="2022-07-02T14:37:17.688" v="7595" actId="113"/>
          <ac:spMkLst>
            <pc:docMk/>
            <pc:sldMk cId="2709103236" sldId="286"/>
            <ac:spMk id="55" creationId="{00000000-0000-0000-0000-000000000000}"/>
          </ac:spMkLst>
        </pc:spChg>
        <pc:picChg chg="add mod">
          <ac:chgData name="Joana MMartins" userId="a3a2760b20705012" providerId="LiveId" clId="{4E3F04EE-AF8C-4795-86E8-13BDF13144D9}" dt="2022-05-30T23:09:35.484" v="1350" actId="1076"/>
          <ac:picMkLst>
            <pc:docMk/>
            <pc:sldMk cId="2709103236" sldId="286"/>
            <ac:picMk id="5" creationId="{6C18E1C3-D65C-D8B1-AF2F-0029BCC12BDC}"/>
          </ac:picMkLst>
        </pc:picChg>
        <pc:cxnChg chg="del">
          <ac:chgData name="Joana MMartins" userId="a3a2760b20705012" providerId="LiveId" clId="{4E3F04EE-AF8C-4795-86E8-13BDF13144D9}" dt="2022-05-30T23:08:34.375" v="1338" actId="478"/>
          <ac:cxnSpMkLst>
            <pc:docMk/>
            <pc:sldMk cId="2709103236" sldId="286"/>
            <ac:cxnSpMk id="6" creationId="{E4C78146-FAF1-7D26-AA4F-859C8D47CEF3}"/>
          </ac:cxnSpMkLst>
        </pc:cxnChg>
      </pc:sldChg>
      <pc:sldChg chg="addSp delSp modSp add mod ord">
        <pc:chgData name="Joana MMartins" userId="a3a2760b20705012" providerId="LiveId" clId="{4E3F04EE-AF8C-4795-86E8-13BDF13144D9}" dt="2022-07-02T14:51:04.933" v="7766" actId="20577"/>
        <pc:sldMkLst>
          <pc:docMk/>
          <pc:sldMk cId="1846355836" sldId="287"/>
        </pc:sldMkLst>
        <pc:spChg chg="add mod">
          <ac:chgData name="Joana MMartins" userId="a3a2760b20705012" providerId="LiveId" clId="{4E3F04EE-AF8C-4795-86E8-13BDF13144D9}" dt="2022-06-02T14:12:57.065" v="2948" actId="13822"/>
          <ac:spMkLst>
            <pc:docMk/>
            <pc:sldMk cId="1846355836" sldId="287"/>
            <ac:spMk id="4" creationId="{745AE9CF-68BE-81BF-D8A3-C73551523A12}"/>
          </ac:spMkLst>
        </pc:spChg>
        <pc:spChg chg="del">
          <ac:chgData name="Joana MMartins" userId="a3a2760b20705012" providerId="LiveId" clId="{4E3F04EE-AF8C-4795-86E8-13BDF13144D9}" dt="2022-05-30T23:10:41.301" v="1358" actId="478"/>
          <ac:spMkLst>
            <pc:docMk/>
            <pc:sldMk cId="1846355836" sldId="287"/>
            <ac:spMk id="4" creationId="{8B5B5F31-F60A-F2C6-7DDE-E8DB920BACAA}"/>
          </ac:spMkLst>
        </pc:spChg>
        <pc:spChg chg="add mod">
          <ac:chgData name="Joana MMartins" userId="a3a2760b20705012" providerId="LiveId" clId="{4E3F04EE-AF8C-4795-86E8-13BDF13144D9}" dt="2022-06-02T14:11:54.877" v="2937" actId="122"/>
          <ac:spMkLst>
            <pc:docMk/>
            <pc:sldMk cId="1846355836" sldId="287"/>
            <ac:spMk id="5" creationId="{A80CE5E9-818C-87CA-079D-AC3C348E383E}"/>
          </ac:spMkLst>
        </pc:spChg>
        <pc:spChg chg="add mod">
          <ac:chgData name="Joana MMartins" userId="a3a2760b20705012" providerId="LiveId" clId="{4E3F04EE-AF8C-4795-86E8-13BDF13144D9}" dt="2022-07-02T14:51:04.933" v="7766" actId="20577"/>
          <ac:spMkLst>
            <pc:docMk/>
            <pc:sldMk cId="1846355836" sldId="287"/>
            <ac:spMk id="6" creationId="{5049DE30-4B8D-9368-FAB9-C9DEB5CC4F32}"/>
          </ac:spMkLst>
        </pc:spChg>
        <pc:spChg chg="mod">
          <ac:chgData name="Joana MMartins" userId="a3a2760b20705012" providerId="LiveId" clId="{4E3F04EE-AF8C-4795-86E8-13BDF13144D9}" dt="2022-07-02T14:46:13.387" v="7686" actId="207"/>
          <ac:spMkLst>
            <pc:docMk/>
            <pc:sldMk cId="1846355836" sldId="287"/>
            <ac:spMk id="55" creationId="{00000000-0000-0000-0000-000000000000}"/>
          </ac:spMkLst>
        </pc:spChg>
        <pc:cxnChg chg="add mod">
          <ac:chgData name="Joana MMartins" userId="a3a2760b20705012" providerId="LiveId" clId="{4E3F04EE-AF8C-4795-86E8-13BDF13144D9}" dt="2022-06-02T14:11:46.757" v="2935" actId="14100"/>
          <ac:cxnSpMkLst>
            <pc:docMk/>
            <pc:sldMk cId="1846355836" sldId="287"/>
            <ac:cxnSpMk id="3" creationId="{4A4C868E-B3B9-12A1-E76F-9A01EC88C298}"/>
          </ac:cxnSpMkLst>
        </pc:cxnChg>
        <pc:cxnChg chg="del">
          <ac:chgData name="Joana MMartins" userId="a3a2760b20705012" providerId="LiveId" clId="{4E3F04EE-AF8C-4795-86E8-13BDF13144D9}" dt="2022-05-30T23:10:38.859" v="1357" actId="478"/>
          <ac:cxnSpMkLst>
            <pc:docMk/>
            <pc:sldMk cId="1846355836" sldId="287"/>
            <ac:cxnSpMk id="6" creationId="{E4C78146-FAF1-7D26-AA4F-859C8D47CEF3}"/>
          </ac:cxnSpMkLst>
        </pc:cxnChg>
      </pc:sldChg>
      <pc:sldChg chg="addSp delSp modSp add mod">
        <pc:chgData name="Joana MMartins" userId="a3a2760b20705012" providerId="LiveId" clId="{4E3F04EE-AF8C-4795-86E8-13BDF13144D9}" dt="2022-07-02T22:28:07.855" v="7997" actId="255"/>
        <pc:sldMkLst>
          <pc:docMk/>
          <pc:sldMk cId="732014913" sldId="288"/>
        </pc:sldMkLst>
        <pc:spChg chg="add mod">
          <ac:chgData name="Joana MMartins" userId="a3a2760b20705012" providerId="LiveId" clId="{4E3F04EE-AF8C-4795-86E8-13BDF13144D9}" dt="2022-06-02T14:17:41.492" v="2997" actId="20577"/>
          <ac:spMkLst>
            <pc:docMk/>
            <pc:sldMk cId="732014913" sldId="288"/>
            <ac:spMk id="2" creationId="{0657EF6D-7A43-4790-C0E6-DD75A0833C45}"/>
          </ac:spMkLst>
        </pc:spChg>
        <pc:spChg chg="add mod">
          <ac:chgData name="Joana MMartins" userId="a3a2760b20705012" providerId="LiveId" clId="{4E3F04EE-AF8C-4795-86E8-13BDF13144D9}" dt="2022-07-02T14:51:24.624" v="7778" actId="20577"/>
          <ac:spMkLst>
            <pc:docMk/>
            <pc:sldMk cId="732014913" sldId="288"/>
            <ac:spMk id="5" creationId="{A4CEA475-CE00-CE43-9B08-CE2D17F337F5}"/>
          </ac:spMkLst>
        </pc:spChg>
        <pc:spChg chg="del">
          <ac:chgData name="Joana MMartins" userId="a3a2760b20705012" providerId="LiveId" clId="{4E3F04EE-AF8C-4795-86E8-13BDF13144D9}" dt="2022-05-30T23:14:32.556" v="1567" actId="478"/>
          <ac:spMkLst>
            <pc:docMk/>
            <pc:sldMk cId="732014913" sldId="288"/>
            <ac:spMk id="5" creationId="{A80CE5E9-818C-87CA-079D-AC3C348E383E}"/>
          </ac:spMkLst>
        </pc:spChg>
        <pc:spChg chg="add mod">
          <ac:chgData name="Joana MMartins" userId="a3a2760b20705012" providerId="LiveId" clId="{4E3F04EE-AF8C-4795-86E8-13BDF13144D9}" dt="2022-07-02T22:28:02.168" v="7996" actId="2710"/>
          <ac:spMkLst>
            <pc:docMk/>
            <pc:sldMk cId="732014913" sldId="288"/>
            <ac:spMk id="7" creationId="{6D87E459-5EC6-D79B-7EB4-CC8CBFF31F19}"/>
          </ac:spMkLst>
        </pc:spChg>
        <pc:spChg chg="mod">
          <ac:chgData name="Joana MMartins" userId="a3a2760b20705012" providerId="LiveId" clId="{4E3F04EE-AF8C-4795-86E8-13BDF13144D9}" dt="2022-07-02T22:28:07.855" v="7997" actId="255"/>
          <ac:spMkLst>
            <pc:docMk/>
            <pc:sldMk cId="732014913" sldId="288"/>
            <ac:spMk id="55" creationId="{00000000-0000-0000-0000-000000000000}"/>
          </ac:spMkLst>
        </pc:spChg>
        <pc:picChg chg="add del mod">
          <ac:chgData name="Joana MMartins" userId="a3a2760b20705012" providerId="LiveId" clId="{4E3F04EE-AF8C-4795-86E8-13BDF13144D9}" dt="2022-06-02T14:17:43.366" v="2998" actId="478"/>
          <ac:picMkLst>
            <pc:docMk/>
            <pc:sldMk cId="732014913" sldId="288"/>
            <ac:picMk id="4" creationId="{F61E11D0-9D41-12FB-A861-CE62321705A1}"/>
          </ac:picMkLst>
        </pc:picChg>
        <pc:cxnChg chg="del">
          <ac:chgData name="Joana MMartins" userId="a3a2760b20705012" providerId="LiveId" clId="{4E3F04EE-AF8C-4795-86E8-13BDF13144D9}" dt="2022-05-30T23:14:34.347" v="1568" actId="478"/>
          <ac:cxnSpMkLst>
            <pc:docMk/>
            <pc:sldMk cId="732014913" sldId="288"/>
            <ac:cxnSpMk id="3" creationId="{4A4C868E-B3B9-12A1-E76F-9A01EC88C298}"/>
          </ac:cxnSpMkLst>
        </pc:cxnChg>
      </pc:sldChg>
      <pc:sldChg chg="addSp delSp modSp add mod ord">
        <pc:chgData name="Joana MMartins" userId="a3a2760b20705012" providerId="LiveId" clId="{4E3F04EE-AF8C-4795-86E8-13BDF13144D9}" dt="2022-07-02T14:51:35.877" v="7784" actId="20577"/>
        <pc:sldMkLst>
          <pc:docMk/>
          <pc:sldMk cId="780623826" sldId="289"/>
        </pc:sldMkLst>
        <pc:spChg chg="add mod">
          <ac:chgData name="Joana MMartins" userId="a3a2760b20705012" providerId="LiveId" clId="{4E3F04EE-AF8C-4795-86E8-13BDF13144D9}" dt="2022-07-01T19:15:15.826" v="6865" actId="207"/>
          <ac:spMkLst>
            <pc:docMk/>
            <pc:sldMk cId="780623826" sldId="289"/>
            <ac:spMk id="2" creationId="{145C6B09-025C-664E-1ADA-51599BB92F67}"/>
          </ac:spMkLst>
        </pc:spChg>
        <pc:spChg chg="add mod">
          <ac:chgData name="Joana MMartins" userId="a3a2760b20705012" providerId="LiveId" clId="{4E3F04EE-AF8C-4795-86E8-13BDF13144D9}" dt="2022-07-01T19:16:56.801" v="6933" actId="242"/>
          <ac:spMkLst>
            <pc:docMk/>
            <pc:sldMk cId="780623826" sldId="289"/>
            <ac:spMk id="3" creationId="{1588DDEC-AF1A-8F8F-A66B-2A8120AFD69B}"/>
          </ac:spMkLst>
        </pc:spChg>
        <pc:spChg chg="add del mod">
          <ac:chgData name="Joana MMartins" userId="a3a2760b20705012" providerId="LiveId" clId="{4E3F04EE-AF8C-4795-86E8-13BDF13144D9}" dt="2022-06-02T19:33:08.485" v="3310" actId="478"/>
          <ac:spMkLst>
            <pc:docMk/>
            <pc:sldMk cId="780623826" sldId="289"/>
            <ac:spMk id="4" creationId="{7F4DA09D-A529-61AB-15FD-1FBEAAEAEB8F}"/>
          </ac:spMkLst>
        </pc:spChg>
        <pc:spChg chg="del">
          <ac:chgData name="Joana MMartins" userId="a3a2760b20705012" providerId="LiveId" clId="{4E3F04EE-AF8C-4795-86E8-13BDF13144D9}" dt="2022-05-30T23:16:55.610" v="1589" actId="478"/>
          <ac:spMkLst>
            <pc:docMk/>
            <pc:sldMk cId="780623826" sldId="289"/>
            <ac:spMk id="5" creationId="{A80CE5E9-818C-87CA-079D-AC3C348E383E}"/>
          </ac:spMkLst>
        </pc:spChg>
        <pc:spChg chg="add mod">
          <ac:chgData name="Joana MMartins" userId="a3a2760b20705012" providerId="LiveId" clId="{4E3F04EE-AF8C-4795-86E8-13BDF13144D9}" dt="2022-07-01T19:13:28.708" v="6852" actId="20577"/>
          <ac:spMkLst>
            <pc:docMk/>
            <pc:sldMk cId="780623826" sldId="289"/>
            <ac:spMk id="5" creationId="{E4F18D48-8334-B578-73E2-3F797C3835CC}"/>
          </ac:spMkLst>
        </pc:spChg>
        <pc:spChg chg="add del mod">
          <ac:chgData name="Joana MMartins" userId="a3a2760b20705012" providerId="LiveId" clId="{4E3F04EE-AF8C-4795-86E8-13BDF13144D9}" dt="2022-07-01T19:15:53.055" v="6874" actId="478"/>
          <ac:spMkLst>
            <pc:docMk/>
            <pc:sldMk cId="780623826" sldId="289"/>
            <ac:spMk id="7" creationId="{0728CAE8-F688-8A35-E4B9-E103CFC954DC}"/>
          </ac:spMkLst>
        </pc:spChg>
        <pc:spChg chg="add mod">
          <ac:chgData name="Joana MMartins" userId="a3a2760b20705012" providerId="LiveId" clId="{4E3F04EE-AF8C-4795-86E8-13BDF13144D9}" dt="2022-07-01T19:15:30.413" v="6869" actId="207"/>
          <ac:spMkLst>
            <pc:docMk/>
            <pc:sldMk cId="780623826" sldId="289"/>
            <ac:spMk id="8" creationId="{D96F36F9-5195-EBB6-1B8C-4E111522A092}"/>
          </ac:spMkLst>
        </pc:spChg>
        <pc:spChg chg="add mod">
          <ac:chgData name="Joana MMartins" userId="a3a2760b20705012" providerId="LiveId" clId="{4E3F04EE-AF8C-4795-86E8-13BDF13144D9}" dt="2022-07-01T19:15:49.941" v="6873" actId="207"/>
          <ac:spMkLst>
            <pc:docMk/>
            <pc:sldMk cId="780623826" sldId="289"/>
            <ac:spMk id="9" creationId="{E1EDD99A-8B1B-A7BE-630F-083F7AEF282B}"/>
          </ac:spMkLst>
        </pc:spChg>
        <pc:spChg chg="add mod">
          <ac:chgData name="Joana MMartins" userId="a3a2760b20705012" providerId="LiveId" clId="{4E3F04EE-AF8C-4795-86E8-13BDF13144D9}" dt="2022-07-02T14:51:35.877" v="7784" actId="20577"/>
          <ac:spMkLst>
            <pc:docMk/>
            <pc:sldMk cId="780623826" sldId="289"/>
            <ac:spMk id="10" creationId="{C49986EB-1101-D2DF-1001-4D7281856FAB}"/>
          </ac:spMkLst>
        </pc:spChg>
        <pc:spChg chg="del mod">
          <ac:chgData name="Joana MMartins" userId="a3a2760b20705012" providerId="LiveId" clId="{4E3F04EE-AF8C-4795-86E8-13BDF13144D9}" dt="2022-06-02T19:32:48.748" v="3304" actId="21"/>
          <ac:spMkLst>
            <pc:docMk/>
            <pc:sldMk cId="780623826" sldId="289"/>
            <ac:spMk id="55" creationId="{00000000-0000-0000-0000-000000000000}"/>
          </ac:spMkLst>
        </pc:spChg>
        <pc:picChg chg="add del mod">
          <ac:chgData name="Joana MMartins" userId="a3a2760b20705012" providerId="LiveId" clId="{4E3F04EE-AF8C-4795-86E8-13BDF13144D9}" dt="2022-06-02T19:32:57.285" v="3307" actId="21"/>
          <ac:picMkLst>
            <pc:docMk/>
            <pc:sldMk cId="780623826" sldId="289"/>
            <ac:picMk id="3" creationId="{F74A6146-C9BE-5BD1-EECB-E2568B75EB0C}"/>
          </ac:picMkLst>
        </pc:picChg>
        <pc:picChg chg="add mod">
          <ac:chgData name="Joana MMartins" userId="a3a2760b20705012" providerId="LiveId" clId="{4E3F04EE-AF8C-4795-86E8-13BDF13144D9}" dt="2022-06-02T14:20:51.823" v="3025" actId="1076"/>
          <ac:picMkLst>
            <pc:docMk/>
            <pc:sldMk cId="780623826" sldId="289"/>
            <ac:picMk id="6" creationId="{DBBDBC82-B41F-4290-FE74-B7D001897CDC}"/>
          </ac:picMkLst>
        </pc:picChg>
        <pc:cxnChg chg="del">
          <ac:chgData name="Joana MMartins" userId="a3a2760b20705012" providerId="LiveId" clId="{4E3F04EE-AF8C-4795-86E8-13BDF13144D9}" dt="2022-05-30T23:16:57.352" v="1590" actId="478"/>
          <ac:cxnSpMkLst>
            <pc:docMk/>
            <pc:sldMk cId="780623826" sldId="289"/>
            <ac:cxnSpMk id="3" creationId="{4A4C868E-B3B9-12A1-E76F-9A01EC88C298}"/>
          </ac:cxnSpMkLst>
        </pc:cxnChg>
      </pc:sldChg>
      <pc:sldChg chg="new del">
        <pc:chgData name="Joana MMartins" userId="a3a2760b20705012" providerId="LiveId" clId="{4E3F04EE-AF8C-4795-86E8-13BDF13144D9}" dt="2022-06-02T12:59:18.524" v="1664" actId="47"/>
        <pc:sldMkLst>
          <pc:docMk/>
          <pc:sldMk cId="2911458170" sldId="290"/>
        </pc:sldMkLst>
      </pc:sldChg>
      <pc:sldChg chg="addSp delSp modSp new mod">
        <pc:chgData name="Joana MMartins" userId="a3a2760b20705012" providerId="LiveId" clId="{4E3F04EE-AF8C-4795-86E8-13BDF13144D9}" dt="2022-07-02T14:48:10.342" v="7702" actId="20577"/>
        <pc:sldMkLst>
          <pc:docMk/>
          <pc:sldMk cId="4044218061" sldId="290"/>
        </pc:sldMkLst>
        <pc:spChg chg="del">
          <ac:chgData name="Joana MMartins" userId="a3a2760b20705012" providerId="LiveId" clId="{4E3F04EE-AF8C-4795-86E8-13BDF13144D9}" dt="2022-06-02T13:07:31.865" v="1983" actId="478"/>
          <ac:spMkLst>
            <pc:docMk/>
            <pc:sldMk cId="4044218061" sldId="290"/>
            <ac:spMk id="2" creationId="{FBC2026C-9228-30A6-E1AE-E8D772122AB8}"/>
          </ac:spMkLst>
        </pc:spChg>
        <pc:spChg chg="mod">
          <ac:chgData name="Joana MMartins" userId="a3a2760b20705012" providerId="LiveId" clId="{4E3F04EE-AF8C-4795-86E8-13BDF13144D9}" dt="2022-07-02T14:04:00.190" v="6985" actId="108"/>
          <ac:spMkLst>
            <pc:docMk/>
            <pc:sldMk cId="4044218061" sldId="290"/>
            <ac:spMk id="3" creationId="{C9EE6660-DFCC-511B-2A19-C39C15F6B252}"/>
          </ac:spMkLst>
        </pc:spChg>
        <pc:spChg chg="add mod">
          <ac:chgData name="Joana MMartins" userId="a3a2760b20705012" providerId="LiveId" clId="{4E3F04EE-AF8C-4795-86E8-13BDF13144D9}" dt="2022-07-02T14:48:10.342" v="7702" actId="20577"/>
          <ac:spMkLst>
            <pc:docMk/>
            <pc:sldMk cId="4044218061" sldId="290"/>
            <ac:spMk id="4" creationId="{975D3188-4F5A-9215-DD6F-18E6794C8242}"/>
          </ac:spMkLst>
        </pc:spChg>
      </pc:sldChg>
      <pc:sldChg chg="addSp delSp modSp new mod">
        <pc:chgData name="Joana MMartins" userId="a3a2760b20705012" providerId="LiveId" clId="{4E3F04EE-AF8C-4795-86E8-13BDF13144D9}" dt="2022-07-02T22:26:20.019" v="7992" actId="1076"/>
        <pc:sldMkLst>
          <pc:docMk/>
          <pc:sldMk cId="2424710124" sldId="291"/>
        </pc:sldMkLst>
        <pc:spChg chg="del">
          <ac:chgData name="Joana MMartins" userId="a3a2760b20705012" providerId="LiveId" clId="{4E3F04EE-AF8C-4795-86E8-13BDF13144D9}" dt="2022-06-02T13:58:18.433" v="2781" actId="478"/>
          <ac:spMkLst>
            <pc:docMk/>
            <pc:sldMk cId="2424710124" sldId="291"/>
            <ac:spMk id="2" creationId="{9DDB6EF3-2EA9-1CCA-D57B-D307008B81FB}"/>
          </ac:spMkLst>
        </pc:spChg>
        <pc:spChg chg="mod">
          <ac:chgData name="Joana MMartins" userId="a3a2760b20705012" providerId="LiveId" clId="{4E3F04EE-AF8C-4795-86E8-13BDF13144D9}" dt="2022-07-02T22:25:58.441" v="7985" actId="27636"/>
          <ac:spMkLst>
            <pc:docMk/>
            <pc:sldMk cId="2424710124" sldId="291"/>
            <ac:spMk id="3" creationId="{3F8A72E4-9BF2-A4E7-193C-9BE7710C4DF3}"/>
          </ac:spMkLst>
        </pc:spChg>
        <pc:spChg chg="add mod">
          <ac:chgData name="Joana MMartins" userId="a3a2760b20705012" providerId="LiveId" clId="{4E3F04EE-AF8C-4795-86E8-13BDF13144D9}" dt="2022-07-02T14:50:48.456" v="7757" actId="20577"/>
          <ac:spMkLst>
            <pc:docMk/>
            <pc:sldMk cId="2424710124" sldId="291"/>
            <ac:spMk id="7" creationId="{7281F3EE-5A3A-F82C-1FE0-E8AE4EADF983}"/>
          </ac:spMkLst>
        </pc:spChg>
        <pc:picChg chg="add mod">
          <ac:chgData name="Joana MMartins" userId="a3a2760b20705012" providerId="LiveId" clId="{4E3F04EE-AF8C-4795-86E8-13BDF13144D9}" dt="2022-07-02T22:26:20.019" v="7992" actId="1076"/>
          <ac:picMkLst>
            <pc:docMk/>
            <pc:sldMk cId="2424710124" sldId="291"/>
            <ac:picMk id="4" creationId="{2F8463DF-D50C-39D6-DDB3-6521189EAEF0}"/>
          </ac:picMkLst>
        </pc:picChg>
        <pc:picChg chg="add mod">
          <ac:chgData name="Joana MMartins" userId="a3a2760b20705012" providerId="LiveId" clId="{4E3F04EE-AF8C-4795-86E8-13BDF13144D9}" dt="2022-07-02T22:26:10.298" v="7989" actId="1076"/>
          <ac:picMkLst>
            <pc:docMk/>
            <pc:sldMk cId="2424710124" sldId="291"/>
            <ac:picMk id="5" creationId="{DA41C7BC-657C-B10D-F055-BD9410790273}"/>
          </ac:picMkLst>
        </pc:picChg>
        <pc:picChg chg="add mod">
          <ac:chgData name="Joana MMartins" userId="a3a2760b20705012" providerId="LiveId" clId="{4E3F04EE-AF8C-4795-86E8-13BDF13144D9}" dt="2022-07-02T22:26:12.324" v="7990" actId="1076"/>
          <ac:picMkLst>
            <pc:docMk/>
            <pc:sldMk cId="2424710124" sldId="291"/>
            <ac:picMk id="6" creationId="{1D74B6CD-6542-8A9B-A198-BF57968984F3}"/>
          </ac:picMkLst>
        </pc:picChg>
      </pc:sldChg>
      <pc:sldChg chg="addSp delSp modSp add mod">
        <pc:chgData name="Joana MMartins" userId="a3a2760b20705012" providerId="LiveId" clId="{4E3F04EE-AF8C-4795-86E8-13BDF13144D9}" dt="2022-07-02T22:34:15.606" v="8102" actId="6549"/>
        <pc:sldMkLst>
          <pc:docMk/>
          <pc:sldMk cId="2518132127" sldId="292"/>
        </pc:sldMkLst>
        <pc:spChg chg="del">
          <ac:chgData name="Joana MMartins" userId="a3a2760b20705012" providerId="LiveId" clId="{4E3F04EE-AF8C-4795-86E8-13BDF13144D9}" dt="2022-06-02T14:21:11.455" v="3028" actId="478"/>
          <ac:spMkLst>
            <pc:docMk/>
            <pc:sldMk cId="2518132127" sldId="292"/>
            <ac:spMk id="2" creationId="{0657EF6D-7A43-4790-C0E6-DD75A0833C45}"/>
          </ac:spMkLst>
        </pc:spChg>
        <pc:spChg chg="add mod">
          <ac:chgData name="Joana MMartins" userId="a3a2760b20705012" providerId="LiveId" clId="{4E3F04EE-AF8C-4795-86E8-13BDF13144D9}" dt="2022-07-02T22:34:15.606" v="8102" actId="6549"/>
          <ac:spMkLst>
            <pc:docMk/>
            <pc:sldMk cId="2518132127" sldId="292"/>
            <ac:spMk id="2" creationId="{3E92D9AE-CF3E-3F63-D811-B0181C36A198}"/>
          </ac:spMkLst>
        </pc:spChg>
        <pc:spChg chg="add mod">
          <ac:chgData name="Joana MMartins" userId="a3a2760b20705012" providerId="LiveId" clId="{4E3F04EE-AF8C-4795-86E8-13BDF13144D9}" dt="2022-07-02T14:39:24.243" v="7609" actId="1076"/>
          <ac:spMkLst>
            <pc:docMk/>
            <pc:sldMk cId="2518132127" sldId="292"/>
            <ac:spMk id="4" creationId="{203244B9-AB02-5365-5545-BBCC20C17809}"/>
          </ac:spMkLst>
        </pc:spChg>
        <pc:spChg chg="add del mod">
          <ac:chgData name="Joana MMartins" userId="a3a2760b20705012" providerId="LiveId" clId="{4E3F04EE-AF8C-4795-86E8-13BDF13144D9}" dt="2022-06-02T14:20:03.988" v="3017" actId="478"/>
          <ac:spMkLst>
            <pc:docMk/>
            <pc:sldMk cId="2518132127" sldId="292"/>
            <ac:spMk id="5" creationId="{370C893A-9628-6806-EF62-A008546301CF}"/>
          </ac:spMkLst>
        </pc:spChg>
        <pc:spChg chg="add mod">
          <ac:chgData name="Joana MMartins" userId="a3a2760b20705012" providerId="LiveId" clId="{4E3F04EE-AF8C-4795-86E8-13BDF13144D9}" dt="2022-07-02T14:51:41.733" v="7787" actId="20577"/>
          <ac:spMkLst>
            <pc:docMk/>
            <pc:sldMk cId="2518132127" sldId="292"/>
            <ac:spMk id="5" creationId="{7EB9518F-FC60-FB60-E972-C08CADAAA213}"/>
          </ac:spMkLst>
        </pc:spChg>
        <pc:spChg chg="del">
          <ac:chgData name="Joana MMartins" userId="a3a2760b20705012" providerId="LiveId" clId="{4E3F04EE-AF8C-4795-86E8-13BDF13144D9}" dt="2022-06-02T14:20:00.627" v="3016" actId="478"/>
          <ac:spMkLst>
            <pc:docMk/>
            <pc:sldMk cId="2518132127" sldId="292"/>
            <ac:spMk id="55" creationId="{00000000-0000-0000-0000-000000000000}"/>
          </ac:spMkLst>
        </pc:spChg>
        <pc:picChg chg="add mod">
          <ac:chgData name="Joana MMartins" userId="a3a2760b20705012" providerId="LiveId" clId="{4E3F04EE-AF8C-4795-86E8-13BDF13144D9}" dt="2022-06-02T19:46:43.376" v="4309" actId="1076"/>
          <ac:picMkLst>
            <pc:docMk/>
            <pc:sldMk cId="2518132127" sldId="292"/>
            <ac:picMk id="3" creationId="{0044823D-ABC5-AE0B-A8D0-28EC60430336}"/>
          </ac:picMkLst>
        </pc:picChg>
        <pc:picChg chg="del">
          <ac:chgData name="Joana MMartins" userId="a3a2760b20705012" providerId="LiveId" clId="{4E3F04EE-AF8C-4795-86E8-13BDF13144D9}" dt="2022-06-02T14:20:43.959" v="3023" actId="21"/>
          <ac:picMkLst>
            <pc:docMk/>
            <pc:sldMk cId="2518132127" sldId="292"/>
            <ac:picMk id="4" creationId="{F61E11D0-9D41-12FB-A861-CE62321705A1}"/>
          </ac:picMkLst>
        </pc:picChg>
      </pc:sldChg>
      <pc:sldChg chg="addSp delSp modSp new mod">
        <pc:chgData name="Joana MMartins" userId="a3a2760b20705012" providerId="LiveId" clId="{4E3F04EE-AF8C-4795-86E8-13BDF13144D9}" dt="2022-07-02T22:27:06.896" v="7993" actId="13926"/>
        <pc:sldMkLst>
          <pc:docMk/>
          <pc:sldMk cId="2299711344" sldId="293"/>
        </pc:sldMkLst>
        <pc:spChg chg="del mod">
          <ac:chgData name="Joana MMartins" userId="a3a2760b20705012" providerId="LiveId" clId="{4E3F04EE-AF8C-4795-86E8-13BDF13144D9}" dt="2022-06-02T18:46:24.383" v="3035" actId="478"/>
          <ac:spMkLst>
            <pc:docMk/>
            <pc:sldMk cId="2299711344" sldId="293"/>
            <ac:spMk id="2" creationId="{4AE972EC-F8BF-B761-C3EB-11C45DBD0C18}"/>
          </ac:spMkLst>
        </pc:spChg>
        <pc:spChg chg="mod">
          <ac:chgData name="Joana MMartins" userId="a3a2760b20705012" providerId="LiveId" clId="{4E3F04EE-AF8C-4795-86E8-13BDF13144D9}" dt="2022-06-02T18:53:41.004" v="3117" actId="113"/>
          <ac:spMkLst>
            <pc:docMk/>
            <pc:sldMk cId="2299711344" sldId="293"/>
            <ac:spMk id="3" creationId="{1B25368D-2551-A314-89DA-6D28F9F16CA2}"/>
          </ac:spMkLst>
        </pc:spChg>
        <pc:spChg chg="add del mod">
          <ac:chgData name="Joana MMartins" userId="a3a2760b20705012" providerId="LiveId" clId="{4E3F04EE-AF8C-4795-86E8-13BDF13144D9}" dt="2022-06-02T18:46:39.538" v="3054" actId="478"/>
          <ac:spMkLst>
            <pc:docMk/>
            <pc:sldMk cId="2299711344" sldId="293"/>
            <ac:spMk id="4" creationId="{9EB9F8F6-0678-BBAE-A32E-A23AC1C2C1CC}"/>
          </ac:spMkLst>
        </pc:spChg>
        <pc:spChg chg="add mod">
          <ac:chgData name="Joana MMartins" userId="a3a2760b20705012" providerId="LiveId" clId="{4E3F04EE-AF8C-4795-86E8-13BDF13144D9}" dt="2022-06-02T18:51:45.157" v="3091" actId="1076"/>
          <ac:spMkLst>
            <pc:docMk/>
            <pc:sldMk cId="2299711344" sldId="293"/>
            <ac:spMk id="12" creationId="{75FF5DD9-9B5E-D54E-8B2A-0AF754DDC6FE}"/>
          </ac:spMkLst>
        </pc:spChg>
        <pc:spChg chg="add mod">
          <ac:chgData name="Joana MMartins" userId="a3a2760b20705012" providerId="LiveId" clId="{4E3F04EE-AF8C-4795-86E8-13BDF13144D9}" dt="2022-07-02T14:51:09.380" v="7769" actId="20577"/>
          <ac:spMkLst>
            <pc:docMk/>
            <pc:sldMk cId="2299711344" sldId="293"/>
            <ac:spMk id="14" creationId="{A65B970C-BB21-724B-2633-6E6B73C38245}"/>
          </ac:spMkLst>
        </pc:spChg>
        <pc:spChg chg="add mod">
          <ac:chgData name="Joana MMartins" userId="a3a2760b20705012" providerId="LiveId" clId="{4E3F04EE-AF8C-4795-86E8-13BDF13144D9}" dt="2022-06-02T19:17:45.303" v="3185" actId="1076"/>
          <ac:spMkLst>
            <pc:docMk/>
            <pc:sldMk cId="2299711344" sldId="293"/>
            <ac:spMk id="16" creationId="{765AB4E6-6D36-9AD3-5B0F-7C8E329D4C8B}"/>
          </ac:spMkLst>
        </pc:spChg>
        <pc:spChg chg="add mod">
          <ac:chgData name="Joana MMartins" userId="a3a2760b20705012" providerId="LiveId" clId="{4E3F04EE-AF8C-4795-86E8-13BDF13144D9}" dt="2022-06-02T18:58:27.473" v="3151" actId="1076"/>
          <ac:spMkLst>
            <pc:docMk/>
            <pc:sldMk cId="2299711344" sldId="293"/>
            <ac:spMk id="17" creationId="{F344F1A2-9192-CCC4-46E1-AA380CA78BFD}"/>
          </ac:spMkLst>
        </pc:spChg>
        <pc:spChg chg="add mod">
          <ac:chgData name="Joana MMartins" userId="a3a2760b20705012" providerId="LiveId" clId="{4E3F04EE-AF8C-4795-86E8-13BDF13144D9}" dt="2022-07-02T22:27:06.896" v="7993" actId="13926"/>
          <ac:spMkLst>
            <pc:docMk/>
            <pc:sldMk cId="2299711344" sldId="293"/>
            <ac:spMk id="18" creationId="{4B6FED9D-5640-EA75-61A5-2F5FA45BB722}"/>
          </ac:spMkLst>
        </pc:spChg>
        <pc:picChg chg="add mod">
          <ac:chgData name="Joana MMartins" userId="a3a2760b20705012" providerId="LiveId" clId="{4E3F04EE-AF8C-4795-86E8-13BDF13144D9}" dt="2022-06-02T18:51:02.816" v="3082" actId="14100"/>
          <ac:picMkLst>
            <pc:docMk/>
            <pc:sldMk cId="2299711344" sldId="293"/>
            <ac:picMk id="5" creationId="{FD4F831E-3AA8-4386-01B1-372E5ADAD6D6}"/>
          </ac:picMkLst>
        </pc:picChg>
        <pc:picChg chg="add mod">
          <ac:chgData name="Joana MMartins" userId="a3a2760b20705012" providerId="LiveId" clId="{4E3F04EE-AF8C-4795-86E8-13BDF13144D9}" dt="2022-06-02T18:51:26.910" v="3087" actId="1076"/>
          <ac:picMkLst>
            <pc:docMk/>
            <pc:sldMk cId="2299711344" sldId="293"/>
            <ac:picMk id="6" creationId="{C3E42BD0-F6BE-734E-8AB8-46194EF8377A}"/>
          </ac:picMkLst>
        </pc:picChg>
        <pc:picChg chg="add mod">
          <ac:chgData name="Joana MMartins" userId="a3a2760b20705012" providerId="LiveId" clId="{4E3F04EE-AF8C-4795-86E8-13BDF13144D9}" dt="2022-06-02T18:51:19.723" v="3086" actId="1076"/>
          <ac:picMkLst>
            <pc:docMk/>
            <pc:sldMk cId="2299711344" sldId="293"/>
            <ac:picMk id="7" creationId="{2E232AC8-ED63-CDD2-B788-9067689AB232}"/>
          </ac:picMkLst>
        </pc:picChg>
        <pc:picChg chg="add mod">
          <ac:chgData name="Joana MMartins" userId="a3a2760b20705012" providerId="LiveId" clId="{4E3F04EE-AF8C-4795-86E8-13BDF13144D9}" dt="2022-06-02T18:47:54.021" v="3064" actId="1076"/>
          <ac:picMkLst>
            <pc:docMk/>
            <pc:sldMk cId="2299711344" sldId="293"/>
            <ac:picMk id="8" creationId="{FB2150F5-F7A2-8042-0C1D-85E80809D08D}"/>
          </ac:picMkLst>
        </pc:picChg>
        <pc:picChg chg="add mod">
          <ac:chgData name="Joana MMartins" userId="a3a2760b20705012" providerId="LiveId" clId="{4E3F04EE-AF8C-4795-86E8-13BDF13144D9}" dt="2022-06-02T18:48:33.729" v="3071" actId="1076"/>
          <ac:picMkLst>
            <pc:docMk/>
            <pc:sldMk cId="2299711344" sldId="293"/>
            <ac:picMk id="9" creationId="{BC620FD4-28D2-2AD5-246C-A9D4A71AE12B}"/>
          </ac:picMkLst>
        </pc:picChg>
        <pc:picChg chg="add mod">
          <ac:chgData name="Joana MMartins" userId="a3a2760b20705012" providerId="LiveId" clId="{4E3F04EE-AF8C-4795-86E8-13BDF13144D9}" dt="2022-06-02T18:49:30.345" v="3076" actId="1076"/>
          <ac:picMkLst>
            <pc:docMk/>
            <pc:sldMk cId="2299711344" sldId="293"/>
            <ac:picMk id="11" creationId="{3E207464-0B8F-C0E5-937E-12B0172C5F00}"/>
          </ac:picMkLst>
        </pc:picChg>
        <pc:picChg chg="add del mod">
          <ac:chgData name="Joana MMartins" userId="a3a2760b20705012" providerId="LiveId" clId="{4E3F04EE-AF8C-4795-86E8-13BDF13144D9}" dt="2022-06-02T18:52:14.763" v="3100" actId="478"/>
          <ac:picMkLst>
            <pc:docMk/>
            <pc:sldMk cId="2299711344" sldId="293"/>
            <ac:picMk id="13" creationId="{566547D7-BCFD-F1F0-A063-1D890EC852B9}"/>
          </ac:picMkLst>
        </pc:picChg>
        <pc:picChg chg="add mod">
          <ac:chgData name="Joana MMartins" userId="a3a2760b20705012" providerId="LiveId" clId="{4E3F04EE-AF8C-4795-86E8-13BDF13144D9}" dt="2022-06-02T18:52:52.999" v="3103" actId="688"/>
          <ac:picMkLst>
            <pc:docMk/>
            <pc:sldMk cId="2299711344" sldId="293"/>
            <ac:picMk id="15" creationId="{9DACE12E-640C-A866-CD00-D9ABC2692122}"/>
          </ac:picMkLst>
        </pc:picChg>
      </pc:sldChg>
      <pc:sldChg chg="addSp delSp modSp new mod">
        <pc:chgData name="Joana MMartins" userId="a3a2760b20705012" providerId="LiveId" clId="{4E3F04EE-AF8C-4795-86E8-13BDF13144D9}" dt="2022-07-02T14:51:14.931" v="7772" actId="20577"/>
        <pc:sldMkLst>
          <pc:docMk/>
          <pc:sldMk cId="2974219748" sldId="294"/>
        </pc:sldMkLst>
        <pc:spChg chg="del">
          <ac:chgData name="Joana MMartins" userId="a3a2760b20705012" providerId="LiveId" clId="{4E3F04EE-AF8C-4795-86E8-13BDF13144D9}" dt="2022-06-02T19:12:55.104" v="3154" actId="478"/>
          <ac:spMkLst>
            <pc:docMk/>
            <pc:sldMk cId="2974219748" sldId="294"/>
            <ac:spMk id="2" creationId="{43F9BE35-B20C-E1B4-FE43-EE321FD48CC6}"/>
          </ac:spMkLst>
        </pc:spChg>
        <pc:spChg chg="add mod">
          <ac:chgData name="Joana MMartins" userId="a3a2760b20705012" providerId="LiveId" clId="{4E3F04EE-AF8C-4795-86E8-13BDF13144D9}" dt="2022-07-02T14:51:14.931" v="7772" actId="20577"/>
          <ac:spMkLst>
            <pc:docMk/>
            <pc:sldMk cId="2974219748" sldId="294"/>
            <ac:spMk id="3" creationId="{2A093350-D675-B138-4F11-FB37F07598D1}"/>
          </ac:spMkLst>
        </pc:spChg>
        <pc:spChg chg="del">
          <ac:chgData name="Joana MMartins" userId="a3a2760b20705012" providerId="LiveId" clId="{4E3F04EE-AF8C-4795-86E8-13BDF13144D9}" dt="2022-06-02T19:12:51.533" v="3153" actId="478"/>
          <ac:spMkLst>
            <pc:docMk/>
            <pc:sldMk cId="2974219748" sldId="294"/>
            <ac:spMk id="3" creationId="{F25387E2-AA5F-5CED-BB50-87369B8DB915}"/>
          </ac:spMkLst>
        </pc:spChg>
        <pc:graphicFrameChg chg="add del mod modGraphic">
          <ac:chgData name="Joana MMartins" userId="a3a2760b20705012" providerId="LiveId" clId="{4E3F04EE-AF8C-4795-86E8-13BDF13144D9}" dt="2022-07-02T14:37:41.099" v="7596" actId="1076"/>
          <ac:graphicFrameMkLst>
            <pc:docMk/>
            <pc:sldMk cId="2974219748" sldId="294"/>
            <ac:graphicFrameMk id="4" creationId="{272966F1-E6BA-2458-0154-2C5A24F1D7D6}"/>
          </ac:graphicFrameMkLst>
        </pc:graphicFrameChg>
      </pc:sldChg>
      <pc:sldChg chg="addSp delSp modSp new mod">
        <pc:chgData name="Joana MMartins" userId="a3a2760b20705012" providerId="LiveId" clId="{4E3F04EE-AF8C-4795-86E8-13BDF13144D9}" dt="2022-07-02T14:51:19.732" v="7775" actId="20577"/>
        <pc:sldMkLst>
          <pc:docMk/>
          <pc:sldMk cId="491013484" sldId="295"/>
        </pc:sldMkLst>
        <pc:spChg chg="del">
          <ac:chgData name="Joana MMartins" userId="a3a2760b20705012" providerId="LiveId" clId="{4E3F04EE-AF8C-4795-86E8-13BDF13144D9}" dt="2022-06-02T19:18:47.774" v="3188"/>
          <ac:spMkLst>
            <pc:docMk/>
            <pc:sldMk cId="491013484" sldId="295"/>
            <ac:spMk id="2" creationId="{227F4B9B-1CDC-63AD-DAF5-71DA8DA9A986}"/>
          </ac:spMkLst>
        </pc:spChg>
        <pc:spChg chg="add del mod">
          <ac:chgData name="Joana MMartins" userId="a3a2760b20705012" providerId="LiveId" clId="{4E3F04EE-AF8C-4795-86E8-13BDF13144D9}" dt="2022-07-01T19:03:37.196" v="6670" actId="478"/>
          <ac:spMkLst>
            <pc:docMk/>
            <pc:sldMk cId="491013484" sldId="295"/>
            <ac:spMk id="2" creationId="{F458A49D-A3D7-BC07-D6A9-4337C7C5764A}"/>
          </ac:spMkLst>
        </pc:spChg>
        <pc:spChg chg="del">
          <ac:chgData name="Joana MMartins" userId="a3a2760b20705012" providerId="LiveId" clId="{4E3F04EE-AF8C-4795-86E8-13BDF13144D9}" dt="2022-06-02T19:19:04.452" v="3191" actId="478"/>
          <ac:spMkLst>
            <pc:docMk/>
            <pc:sldMk cId="491013484" sldId="295"/>
            <ac:spMk id="3" creationId="{0FAC7FE6-8D0A-CDB1-E7E3-2D88E1606139}"/>
          </ac:spMkLst>
        </pc:spChg>
        <pc:spChg chg="add del mod">
          <ac:chgData name="Joana MMartins" userId="a3a2760b20705012" providerId="LiveId" clId="{4E3F04EE-AF8C-4795-86E8-13BDF13144D9}" dt="2022-07-01T19:11:24.101" v="6834" actId="21"/>
          <ac:spMkLst>
            <pc:docMk/>
            <pc:sldMk cId="491013484" sldId="295"/>
            <ac:spMk id="4" creationId="{0370875F-C2BB-BCE1-16D4-566955D8781C}"/>
          </ac:spMkLst>
        </pc:spChg>
        <pc:spChg chg="add mod">
          <ac:chgData name="Joana MMartins" userId="a3a2760b20705012" providerId="LiveId" clId="{4E3F04EE-AF8C-4795-86E8-13BDF13144D9}" dt="2022-07-01T19:05:58.490" v="6769" actId="20577"/>
          <ac:spMkLst>
            <pc:docMk/>
            <pc:sldMk cId="491013484" sldId="295"/>
            <ac:spMk id="5" creationId="{1836CBF9-E261-E8D6-910A-2B37C705CA36}"/>
          </ac:spMkLst>
        </pc:spChg>
        <pc:spChg chg="add del mod">
          <ac:chgData name="Joana MMartins" userId="a3a2760b20705012" providerId="LiveId" clId="{4E3F04EE-AF8C-4795-86E8-13BDF13144D9}" dt="2022-07-01T19:11:24.101" v="6834" actId="21"/>
          <ac:spMkLst>
            <pc:docMk/>
            <pc:sldMk cId="491013484" sldId="295"/>
            <ac:spMk id="6" creationId="{56DED387-C394-3FDD-A043-487B0FC7D2A0}"/>
          </ac:spMkLst>
        </pc:spChg>
        <pc:spChg chg="add del mod">
          <ac:chgData name="Joana MMartins" userId="a3a2760b20705012" providerId="LiveId" clId="{4E3F04EE-AF8C-4795-86E8-13BDF13144D9}" dt="2022-07-01T19:11:24.101" v="6834" actId="21"/>
          <ac:spMkLst>
            <pc:docMk/>
            <pc:sldMk cId="491013484" sldId="295"/>
            <ac:spMk id="7" creationId="{18F33D7A-9111-4E86-750F-C0DF1346448D}"/>
          </ac:spMkLst>
        </pc:spChg>
        <pc:spChg chg="add del mod">
          <ac:chgData name="Joana MMartins" userId="a3a2760b20705012" providerId="LiveId" clId="{4E3F04EE-AF8C-4795-86E8-13BDF13144D9}" dt="2022-07-01T19:11:24.101" v="6834" actId="21"/>
          <ac:spMkLst>
            <pc:docMk/>
            <pc:sldMk cId="491013484" sldId="295"/>
            <ac:spMk id="8" creationId="{6153B8EC-A5B5-A2E2-8109-12F7DF014468}"/>
          </ac:spMkLst>
        </pc:spChg>
        <pc:spChg chg="add del mod">
          <ac:chgData name="Joana MMartins" userId="a3a2760b20705012" providerId="LiveId" clId="{4E3F04EE-AF8C-4795-86E8-13BDF13144D9}" dt="2022-07-01T19:11:24.101" v="6834" actId="21"/>
          <ac:spMkLst>
            <pc:docMk/>
            <pc:sldMk cId="491013484" sldId="295"/>
            <ac:spMk id="10" creationId="{2DF769D5-1405-8908-20E1-F02F3568E97C}"/>
          </ac:spMkLst>
        </pc:spChg>
        <pc:spChg chg="add mod">
          <ac:chgData name="Joana MMartins" userId="a3a2760b20705012" providerId="LiveId" clId="{4E3F04EE-AF8C-4795-86E8-13BDF13144D9}" dt="2022-07-02T14:51:19.732" v="7775" actId="20577"/>
          <ac:spMkLst>
            <pc:docMk/>
            <pc:sldMk cId="491013484" sldId="295"/>
            <ac:spMk id="13" creationId="{3D56B797-1896-86CA-683A-C53F86F9A48F}"/>
          </ac:spMkLst>
        </pc:spChg>
        <pc:spChg chg="add del mod">
          <ac:chgData name="Joana MMartins" userId="a3a2760b20705012" providerId="LiveId" clId="{4E3F04EE-AF8C-4795-86E8-13BDF13144D9}" dt="2022-07-01T19:11:24.101" v="6834" actId="21"/>
          <ac:spMkLst>
            <pc:docMk/>
            <pc:sldMk cId="491013484" sldId="295"/>
            <ac:spMk id="30" creationId="{064C537F-D46D-D42E-3EA9-01174A63DA87}"/>
          </ac:spMkLst>
        </pc:spChg>
        <pc:picChg chg="add del mod">
          <ac:chgData name="Joana MMartins" userId="a3a2760b20705012" providerId="LiveId" clId="{4E3F04EE-AF8C-4795-86E8-13BDF13144D9}" dt="2022-07-01T19:11:24.101" v="6834" actId="21"/>
          <ac:picMkLst>
            <pc:docMk/>
            <pc:sldMk cId="491013484" sldId="295"/>
            <ac:picMk id="9" creationId="{F48F0B6A-2B2F-FCD0-973D-34049051FC2E}"/>
          </ac:picMkLst>
        </pc:picChg>
        <pc:picChg chg="add del mod">
          <ac:chgData name="Joana MMartins" userId="a3a2760b20705012" providerId="LiveId" clId="{4E3F04EE-AF8C-4795-86E8-13BDF13144D9}" dt="2022-07-01T19:06:42.126" v="6782" actId="478"/>
          <ac:picMkLst>
            <pc:docMk/>
            <pc:sldMk cId="491013484" sldId="295"/>
            <ac:picMk id="12" creationId="{6E1B8B11-EA58-C6F0-5EB6-9A285B793037}"/>
          </ac:picMkLst>
        </pc:picChg>
        <pc:picChg chg="add del mod">
          <ac:chgData name="Joana MMartins" userId="a3a2760b20705012" providerId="LiveId" clId="{4E3F04EE-AF8C-4795-86E8-13BDF13144D9}" dt="2022-07-01T19:06:42.126" v="6782" actId="478"/>
          <ac:picMkLst>
            <pc:docMk/>
            <pc:sldMk cId="491013484" sldId="295"/>
            <ac:picMk id="14" creationId="{7E652B11-1FFC-59F5-D1F0-9378730C909B}"/>
          </ac:picMkLst>
        </pc:picChg>
        <pc:picChg chg="add del mod">
          <ac:chgData name="Joana MMartins" userId="a3a2760b20705012" providerId="LiveId" clId="{4E3F04EE-AF8C-4795-86E8-13BDF13144D9}" dt="2022-07-01T19:06:42.126" v="6782" actId="478"/>
          <ac:picMkLst>
            <pc:docMk/>
            <pc:sldMk cId="491013484" sldId="295"/>
            <ac:picMk id="16" creationId="{16CD2E29-0FFC-81F1-B85B-32FD38B74CFB}"/>
          </ac:picMkLst>
        </pc:picChg>
        <pc:picChg chg="add del mod">
          <ac:chgData name="Joana MMartins" userId="a3a2760b20705012" providerId="LiveId" clId="{4E3F04EE-AF8C-4795-86E8-13BDF13144D9}" dt="2022-07-01T19:06:42.126" v="6782" actId="478"/>
          <ac:picMkLst>
            <pc:docMk/>
            <pc:sldMk cId="491013484" sldId="295"/>
            <ac:picMk id="18" creationId="{EB7343B9-03DD-6D4A-CD76-ED6745227B92}"/>
          </ac:picMkLst>
        </pc:picChg>
        <pc:picChg chg="add del mod">
          <ac:chgData name="Joana MMartins" userId="a3a2760b20705012" providerId="LiveId" clId="{4E3F04EE-AF8C-4795-86E8-13BDF13144D9}" dt="2022-07-01T19:11:24.101" v="6834" actId="21"/>
          <ac:picMkLst>
            <pc:docMk/>
            <pc:sldMk cId="491013484" sldId="295"/>
            <ac:picMk id="20" creationId="{2F2A992C-4635-914A-65B5-EAFDF41D73BC}"/>
          </ac:picMkLst>
        </pc:picChg>
        <pc:picChg chg="add del mod">
          <ac:chgData name="Joana MMartins" userId="a3a2760b20705012" providerId="LiveId" clId="{4E3F04EE-AF8C-4795-86E8-13BDF13144D9}" dt="2022-07-01T19:11:24.101" v="6834" actId="21"/>
          <ac:picMkLst>
            <pc:docMk/>
            <pc:sldMk cId="491013484" sldId="295"/>
            <ac:picMk id="22" creationId="{2FD06C04-2A13-8E0C-EE8C-876E282FA5BE}"/>
          </ac:picMkLst>
        </pc:picChg>
        <pc:picChg chg="add del mod">
          <ac:chgData name="Joana MMartins" userId="a3a2760b20705012" providerId="LiveId" clId="{4E3F04EE-AF8C-4795-86E8-13BDF13144D9}" dt="2022-07-01T19:11:24.101" v="6834" actId="21"/>
          <ac:picMkLst>
            <pc:docMk/>
            <pc:sldMk cId="491013484" sldId="295"/>
            <ac:picMk id="24" creationId="{C814EDF1-AE98-9141-79B9-39F065FC34F7}"/>
          </ac:picMkLst>
        </pc:picChg>
        <pc:picChg chg="add del mod">
          <ac:chgData name="Joana MMartins" userId="a3a2760b20705012" providerId="LiveId" clId="{4E3F04EE-AF8C-4795-86E8-13BDF13144D9}" dt="2022-07-01T19:11:24.101" v="6834" actId="21"/>
          <ac:picMkLst>
            <pc:docMk/>
            <pc:sldMk cId="491013484" sldId="295"/>
            <ac:picMk id="26" creationId="{8AA5E4E6-4966-B45B-AD8A-B0B9D3814430}"/>
          </ac:picMkLst>
        </pc:picChg>
        <pc:picChg chg="add del mod">
          <ac:chgData name="Joana MMartins" userId="a3a2760b20705012" providerId="LiveId" clId="{4E3F04EE-AF8C-4795-86E8-13BDF13144D9}" dt="2022-07-01T19:10:30.101" v="6822" actId="21"/>
          <ac:picMkLst>
            <pc:docMk/>
            <pc:sldMk cId="491013484" sldId="295"/>
            <ac:picMk id="28" creationId="{6F448E40-2577-7E8C-7F8C-842FC3CF9FB3}"/>
          </ac:picMkLst>
        </pc:picChg>
        <pc:picChg chg="add del mod">
          <ac:chgData name="Joana MMartins" userId="a3a2760b20705012" providerId="LiveId" clId="{4E3F04EE-AF8C-4795-86E8-13BDF13144D9}" dt="2022-07-01T19:11:55.465" v="6839" actId="478"/>
          <ac:picMkLst>
            <pc:docMk/>
            <pc:sldMk cId="491013484" sldId="295"/>
            <ac:picMk id="31" creationId="{33142372-5BE9-4938-1B8E-8F3767232892}"/>
          </ac:picMkLst>
        </pc:picChg>
      </pc:sldChg>
      <pc:sldChg chg="addSp delSp modSp new mod">
        <pc:chgData name="Joana MMartins" userId="a3a2760b20705012" providerId="LiveId" clId="{4E3F04EE-AF8C-4795-86E8-13BDF13144D9}" dt="2022-07-02T14:51:48.445" v="7790" actId="20577"/>
        <pc:sldMkLst>
          <pc:docMk/>
          <pc:sldMk cId="1382181863" sldId="296"/>
        </pc:sldMkLst>
        <pc:spChg chg="del">
          <ac:chgData name="Joana MMartins" userId="a3a2760b20705012" providerId="LiveId" clId="{4E3F04EE-AF8C-4795-86E8-13BDF13144D9}" dt="2022-06-02T19:47:48.813" v="4327" actId="478"/>
          <ac:spMkLst>
            <pc:docMk/>
            <pc:sldMk cId="1382181863" sldId="296"/>
            <ac:spMk id="2" creationId="{DE4081A6-6947-C893-CA49-412966641CDD}"/>
          </ac:spMkLst>
        </pc:spChg>
        <pc:spChg chg="del">
          <ac:chgData name="Joana MMartins" userId="a3a2760b20705012" providerId="LiveId" clId="{4E3F04EE-AF8C-4795-86E8-13BDF13144D9}" dt="2022-06-02T19:47:47.070" v="4326" actId="478"/>
          <ac:spMkLst>
            <pc:docMk/>
            <pc:sldMk cId="1382181863" sldId="296"/>
            <ac:spMk id="3" creationId="{ADB117FF-D8AB-B371-91DC-E98AC970CCD5}"/>
          </ac:spMkLst>
        </pc:spChg>
        <pc:spChg chg="add mod">
          <ac:chgData name="Joana MMartins" userId="a3a2760b20705012" providerId="LiveId" clId="{4E3F04EE-AF8C-4795-86E8-13BDF13144D9}" dt="2022-07-02T14:51:48.445" v="7790" actId="20577"/>
          <ac:spMkLst>
            <pc:docMk/>
            <pc:sldMk cId="1382181863" sldId="296"/>
            <ac:spMk id="3" creationId="{F7E285D8-4A0C-D539-0BBB-B0CA2FC18293}"/>
          </ac:spMkLst>
        </pc:spChg>
        <pc:spChg chg="add del mod">
          <ac:chgData name="Joana MMartins" userId="a3a2760b20705012" providerId="LiveId" clId="{4E3F04EE-AF8C-4795-86E8-13BDF13144D9}" dt="2022-06-02T19:47:53.278" v="4329"/>
          <ac:spMkLst>
            <pc:docMk/>
            <pc:sldMk cId="1382181863" sldId="296"/>
            <ac:spMk id="4" creationId="{DE52D836-3070-3FB5-40C4-F0343408FDCA}"/>
          </ac:spMkLst>
        </pc:spChg>
        <pc:picChg chg="add">
          <ac:chgData name="Joana MMartins" userId="a3a2760b20705012" providerId="LiveId" clId="{4E3F04EE-AF8C-4795-86E8-13BDF13144D9}" dt="2022-06-02T19:55:12.277" v="4330" actId="22"/>
          <ac:picMkLst>
            <pc:docMk/>
            <pc:sldMk cId="1382181863" sldId="296"/>
            <ac:picMk id="6" creationId="{500B9535-218A-2245-EABE-F1875C90C7A1}"/>
          </ac:picMkLst>
        </pc:picChg>
      </pc:sldChg>
      <pc:sldChg chg="addSp delSp modSp new mod ord">
        <pc:chgData name="Joana MMartins" userId="a3a2760b20705012" providerId="LiveId" clId="{4E3F04EE-AF8C-4795-86E8-13BDF13144D9}" dt="2022-07-02T14:49:38.857" v="7719" actId="20577"/>
        <pc:sldMkLst>
          <pc:docMk/>
          <pc:sldMk cId="3371792388" sldId="297"/>
        </pc:sldMkLst>
        <pc:spChg chg="del mod">
          <ac:chgData name="Joana MMartins" userId="a3a2760b20705012" providerId="LiveId" clId="{4E3F04EE-AF8C-4795-86E8-13BDF13144D9}" dt="2022-07-01T18:41:09.915" v="5994" actId="478"/>
          <ac:spMkLst>
            <pc:docMk/>
            <pc:sldMk cId="3371792388" sldId="297"/>
            <ac:spMk id="2" creationId="{3FD9B265-0CFD-96E9-5A69-2805572F6420}"/>
          </ac:spMkLst>
        </pc:spChg>
        <pc:spChg chg="del mod">
          <ac:chgData name="Joana MMartins" userId="a3a2760b20705012" providerId="LiveId" clId="{4E3F04EE-AF8C-4795-86E8-13BDF13144D9}" dt="2022-07-01T18:41:06.774" v="5993" actId="478"/>
          <ac:spMkLst>
            <pc:docMk/>
            <pc:sldMk cId="3371792388" sldId="297"/>
            <ac:spMk id="3" creationId="{14AB38E8-9BCE-6FC2-7E23-3009B073C2E5}"/>
          </ac:spMkLst>
        </pc:spChg>
        <pc:spChg chg="add mod">
          <ac:chgData name="Joana MMartins" userId="a3a2760b20705012" providerId="LiveId" clId="{4E3F04EE-AF8C-4795-86E8-13BDF13144D9}" dt="2022-07-02T14:49:38.857" v="7719" actId="20577"/>
          <ac:spMkLst>
            <pc:docMk/>
            <pc:sldMk cId="3371792388" sldId="297"/>
            <ac:spMk id="5" creationId="{7F415096-643E-1A98-F04E-2F5CCCB03358}"/>
          </ac:spMkLst>
        </pc:spChg>
        <pc:spChg chg="add del mod">
          <ac:chgData name="Joana MMartins" userId="a3a2760b20705012" providerId="LiveId" clId="{4E3F04EE-AF8C-4795-86E8-13BDF13144D9}" dt="2022-07-01T18:43:15.705" v="6226" actId="478"/>
          <ac:spMkLst>
            <pc:docMk/>
            <pc:sldMk cId="3371792388" sldId="297"/>
            <ac:spMk id="5" creationId="{938587E0-E4B0-AC17-550A-133994F9648B}"/>
          </ac:spMkLst>
        </pc:spChg>
        <pc:spChg chg="add mod">
          <ac:chgData name="Joana MMartins" userId="a3a2760b20705012" providerId="LiveId" clId="{4E3F04EE-AF8C-4795-86E8-13BDF13144D9}" dt="2022-07-01T18:56:33.281" v="6561" actId="20577"/>
          <ac:spMkLst>
            <pc:docMk/>
            <pc:sldMk cId="3371792388" sldId="297"/>
            <ac:spMk id="7" creationId="{B549EC68-5609-C759-302E-710903E1F9CB}"/>
          </ac:spMkLst>
        </pc:spChg>
        <pc:graphicFrameChg chg="add del mod modGraphic">
          <ac:chgData name="Joana MMartins" userId="a3a2760b20705012" providerId="LiveId" clId="{4E3F04EE-AF8C-4795-86E8-13BDF13144D9}" dt="2022-07-01T18:46:07.050" v="6319" actId="478"/>
          <ac:graphicFrameMkLst>
            <pc:docMk/>
            <pc:sldMk cId="3371792388" sldId="297"/>
            <ac:graphicFrameMk id="8" creationId="{6D414FDB-E824-55A3-153E-28B48CA8B946}"/>
          </ac:graphicFrameMkLst>
        </pc:graphicFrameChg>
        <pc:graphicFrameChg chg="add mod modGraphic">
          <ac:chgData name="Joana MMartins" userId="a3a2760b20705012" providerId="LiveId" clId="{4E3F04EE-AF8C-4795-86E8-13BDF13144D9}" dt="2022-07-01T18:56:51.554" v="6562" actId="12385"/>
          <ac:graphicFrameMkLst>
            <pc:docMk/>
            <pc:sldMk cId="3371792388" sldId="297"/>
            <ac:graphicFrameMk id="9" creationId="{2C557E4F-992D-10B1-DA73-914A04B72E55}"/>
          </ac:graphicFrameMkLst>
        </pc:graphicFrameChg>
        <pc:picChg chg="add mod">
          <ac:chgData name="Joana MMartins" userId="a3a2760b20705012" providerId="LiveId" clId="{4E3F04EE-AF8C-4795-86E8-13BDF13144D9}" dt="2022-07-01T18:56:04.136" v="6534" actId="1036"/>
          <ac:picMkLst>
            <pc:docMk/>
            <pc:sldMk cId="3371792388" sldId="297"/>
            <ac:picMk id="11" creationId="{B9FEACBB-060B-0D8B-967D-82F2F25272DD}"/>
          </ac:picMkLst>
        </pc:picChg>
      </pc:sldChg>
      <pc:sldChg chg="modSp new del mod">
        <pc:chgData name="Joana MMartins" userId="a3a2760b20705012" providerId="LiveId" clId="{4E3F04EE-AF8C-4795-86E8-13BDF13144D9}" dt="2022-07-01T18:29:28.599" v="5969" actId="47"/>
        <pc:sldMkLst>
          <pc:docMk/>
          <pc:sldMk cId="3434037820" sldId="298"/>
        </pc:sldMkLst>
        <pc:spChg chg="mod">
          <ac:chgData name="Joana MMartins" userId="a3a2760b20705012" providerId="LiveId" clId="{4E3F04EE-AF8C-4795-86E8-13BDF13144D9}" dt="2022-07-01T18:29:24.750" v="5968" actId="20577"/>
          <ac:spMkLst>
            <pc:docMk/>
            <pc:sldMk cId="3434037820" sldId="298"/>
            <ac:spMk id="2" creationId="{06EEEB84-BFD2-D49C-1795-5F4C0E3FF75C}"/>
          </ac:spMkLst>
        </pc:spChg>
      </pc:sldChg>
      <pc:sldChg chg="modSp new del mod">
        <pc:chgData name="Joana MMartins" userId="a3a2760b20705012" providerId="LiveId" clId="{4E3F04EE-AF8C-4795-86E8-13BDF13144D9}" dt="2022-07-02T14:20:32.845" v="7514" actId="47"/>
        <pc:sldMkLst>
          <pc:docMk/>
          <pc:sldMk cId="386020896" sldId="299"/>
        </pc:sldMkLst>
        <pc:spChg chg="mod">
          <ac:chgData name="Joana MMartins" userId="a3a2760b20705012" providerId="LiveId" clId="{4E3F04EE-AF8C-4795-86E8-13BDF13144D9}" dt="2022-06-03T17:41:33.293" v="5228" actId="20577"/>
          <ac:spMkLst>
            <pc:docMk/>
            <pc:sldMk cId="386020896" sldId="299"/>
            <ac:spMk id="2" creationId="{96A1941F-7EE2-E8D0-63DB-DCFD668C7DC4}"/>
          </ac:spMkLst>
        </pc:spChg>
        <pc:spChg chg="mod">
          <ac:chgData name="Joana MMartins" userId="a3a2760b20705012" providerId="LiveId" clId="{4E3F04EE-AF8C-4795-86E8-13BDF13144D9}" dt="2022-06-03T17:43:31.273" v="5367" actId="20577"/>
          <ac:spMkLst>
            <pc:docMk/>
            <pc:sldMk cId="386020896" sldId="299"/>
            <ac:spMk id="3" creationId="{B6E60022-A074-C821-845C-48D0B331D1D9}"/>
          </ac:spMkLst>
        </pc:spChg>
      </pc:sldChg>
      <pc:sldChg chg="modSp new del mod">
        <pc:chgData name="Joana MMartins" userId="a3a2760b20705012" providerId="LiveId" clId="{4E3F04EE-AF8C-4795-86E8-13BDF13144D9}" dt="2022-07-01T18:12:15.890" v="5793" actId="2696"/>
        <pc:sldMkLst>
          <pc:docMk/>
          <pc:sldMk cId="2747089435" sldId="300"/>
        </pc:sldMkLst>
        <pc:spChg chg="mod">
          <ac:chgData name="Joana MMartins" userId="a3a2760b20705012" providerId="LiveId" clId="{4E3F04EE-AF8C-4795-86E8-13BDF13144D9}" dt="2022-07-01T18:10:14.901" v="5650" actId="27636"/>
          <ac:spMkLst>
            <pc:docMk/>
            <pc:sldMk cId="2747089435" sldId="300"/>
            <ac:spMk id="2" creationId="{1D10CA3A-BEC3-A809-035B-81DA59E37B89}"/>
          </ac:spMkLst>
        </pc:spChg>
        <pc:spChg chg="mod">
          <ac:chgData name="Joana MMartins" userId="a3a2760b20705012" providerId="LiveId" clId="{4E3F04EE-AF8C-4795-86E8-13BDF13144D9}" dt="2022-06-03T17:44:15.078" v="5403" actId="20577"/>
          <ac:spMkLst>
            <pc:docMk/>
            <pc:sldMk cId="2747089435" sldId="300"/>
            <ac:spMk id="3" creationId="{600E8C0D-2900-3C7A-D25B-6781A7A5A8E5}"/>
          </ac:spMkLst>
        </pc:spChg>
      </pc:sldChg>
      <pc:sldChg chg="addSp delSp modSp new mod">
        <pc:chgData name="Joana MMartins" userId="a3a2760b20705012" providerId="LiveId" clId="{4E3F04EE-AF8C-4795-86E8-13BDF13144D9}" dt="2022-07-02T22:18:19.083" v="7948" actId="27636"/>
        <pc:sldMkLst>
          <pc:docMk/>
          <pc:sldMk cId="3715907202" sldId="301"/>
        </pc:sldMkLst>
        <pc:spChg chg="del mod">
          <ac:chgData name="Joana MMartins" userId="a3a2760b20705012" providerId="LiveId" clId="{4E3F04EE-AF8C-4795-86E8-13BDF13144D9}" dt="2022-07-01T18:31:45.141" v="5975" actId="478"/>
          <ac:spMkLst>
            <pc:docMk/>
            <pc:sldMk cId="3715907202" sldId="301"/>
            <ac:spMk id="2" creationId="{26967F69-76BB-253D-E16E-0CF55B8AF72D}"/>
          </ac:spMkLst>
        </pc:spChg>
        <pc:spChg chg="del mod">
          <ac:chgData name="Joana MMartins" userId="a3a2760b20705012" providerId="LiveId" clId="{4E3F04EE-AF8C-4795-86E8-13BDF13144D9}" dt="2022-07-01T18:31:47.741" v="5976" actId="478"/>
          <ac:spMkLst>
            <pc:docMk/>
            <pc:sldMk cId="3715907202" sldId="301"/>
            <ac:spMk id="3" creationId="{7D7972D0-72CE-2A29-9E17-A373DAC9C941}"/>
          </ac:spMkLst>
        </pc:spChg>
        <pc:spChg chg="add mod">
          <ac:chgData name="Joana MMartins" userId="a3a2760b20705012" providerId="LiveId" clId="{4E3F04EE-AF8C-4795-86E8-13BDF13144D9}" dt="2022-07-02T14:49:55.544" v="7726" actId="20577"/>
          <ac:spMkLst>
            <pc:docMk/>
            <pc:sldMk cId="3715907202" sldId="301"/>
            <ac:spMk id="4" creationId="{CB0B9F68-89F6-8792-CFD0-7D9E5FD19770}"/>
          </ac:spMkLst>
        </pc:spChg>
        <pc:spChg chg="add mod">
          <ac:chgData name="Joana MMartins" userId="a3a2760b20705012" providerId="LiveId" clId="{4E3F04EE-AF8C-4795-86E8-13BDF13144D9}" dt="2022-07-02T22:18:19.083" v="7948" actId="27636"/>
          <ac:spMkLst>
            <pc:docMk/>
            <pc:sldMk cId="3715907202" sldId="301"/>
            <ac:spMk id="6" creationId="{D195E7F2-2C2F-FCCF-1D9E-413507289740}"/>
          </ac:spMkLst>
        </pc:spChg>
        <pc:picChg chg="add mod">
          <ac:chgData name="Joana MMartins" userId="a3a2760b20705012" providerId="LiveId" clId="{4E3F04EE-AF8C-4795-86E8-13BDF13144D9}" dt="2022-07-01T18:31:53.026" v="5977" actId="1076"/>
          <ac:picMkLst>
            <pc:docMk/>
            <pc:sldMk cId="3715907202" sldId="301"/>
            <ac:picMk id="5" creationId="{7B0B50C6-9EA7-4CE9-D177-F86CB3A58D80}"/>
          </ac:picMkLst>
        </pc:picChg>
      </pc:sldChg>
      <pc:sldChg chg="addSp delSp modSp add mod">
        <pc:chgData name="Joana MMartins" userId="a3a2760b20705012" providerId="LiveId" clId="{4E3F04EE-AF8C-4795-86E8-13BDF13144D9}" dt="2022-07-02T22:06:53.095" v="7845" actId="13926"/>
        <pc:sldMkLst>
          <pc:docMk/>
          <pc:sldMk cId="3831827218" sldId="302"/>
        </pc:sldMkLst>
        <pc:spChg chg="del">
          <ac:chgData name="Joana MMartins" userId="a3a2760b20705012" providerId="LiveId" clId="{4E3F04EE-AF8C-4795-86E8-13BDF13144D9}" dt="2022-07-01T18:06:59.864" v="5612" actId="478"/>
          <ac:spMkLst>
            <pc:docMk/>
            <pc:sldMk cId="3831827218" sldId="302"/>
            <ac:spMk id="2" creationId="{9FDD6F21-10A3-6587-AEEF-B4C6557060CA}"/>
          </ac:spMkLst>
        </pc:spChg>
        <pc:spChg chg="mod">
          <ac:chgData name="Joana MMartins" userId="a3a2760b20705012" providerId="LiveId" clId="{4E3F04EE-AF8C-4795-86E8-13BDF13144D9}" dt="2022-07-02T22:06:53.095" v="7845" actId="13926"/>
          <ac:spMkLst>
            <pc:docMk/>
            <pc:sldMk cId="3831827218" sldId="302"/>
            <ac:spMk id="4" creationId="{8B5B5F31-F60A-F2C6-7DDE-E8DB920BACAA}"/>
          </ac:spMkLst>
        </pc:spChg>
        <pc:spChg chg="add mod">
          <ac:chgData name="Joana MMartins" userId="a3a2760b20705012" providerId="LiveId" clId="{4E3F04EE-AF8C-4795-86E8-13BDF13144D9}" dt="2022-07-02T14:48:31.008" v="7706" actId="20577"/>
          <ac:spMkLst>
            <pc:docMk/>
            <pc:sldMk cId="3831827218" sldId="302"/>
            <ac:spMk id="7" creationId="{58B6D0D5-0AA7-D9BE-7A61-23E3087B31E7}"/>
          </ac:spMkLst>
        </pc:spChg>
        <pc:spChg chg="add del mod">
          <ac:chgData name="Joana MMartins" userId="a3a2760b20705012" providerId="LiveId" clId="{4E3F04EE-AF8C-4795-86E8-13BDF13144D9}" dt="2022-07-01T18:07:02.557" v="5613" actId="478"/>
          <ac:spMkLst>
            <pc:docMk/>
            <pc:sldMk cId="3831827218" sldId="302"/>
            <ac:spMk id="7" creationId="{D1160598-7A6C-6855-2DF0-FCE290519B50}"/>
          </ac:spMkLst>
        </pc:spChg>
        <pc:spChg chg="add mod">
          <ac:chgData name="Joana MMartins" userId="a3a2760b20705012" providerId="LiveId" clId="{4E3F04EE-AF8C-4795-86E8-13BDF13144D9}" dt="2022-07-01T18:10:38.162" v="5654" actId="13822"/>
          <ac:spMkLst>
            <pc:docMk/>
            <pc:sldMk cId="3831827218" sldId="302"/>
            <ac:spMk id="10" creationId="{C04E0D24-B6F7-8FE5-5D4B-679E7041EB40}"/>
          </ac:spMkLst>
        </pc:spChg>
        <pc:spChg chg="add mod">
          <ac:chgData name="Joana MMartins" userId="a3a2760b20705012" providerId="LiveId" clId="{4E3F04EE-AF8C-4795-86E8-13BDF13144D9}" dt="2022-07-01T18:12:06.445" v="5792" actId="20577"/>
          <ac:spMkLst>
            <pc:docMk/>
            <pc:sldMk cId="3831827218" sldId="302"/>
            <ac:spMk id="11" creationId="{D609ED78-F34E-4E1E-2DB9-52F0B5CC1870}"/>
          </ac:spMkLst>
        </pc:spChg>
        <pc:spChg chg="del">
          <ac:chgData name="Joana MMartins" userId="a3a2760b20705012" providerId="LiveId" clId="{4E3F04EE-AF8C-4795-86E8-13BDF13144D9}" dt="2022-07-01T18:06:55.064" v="5610" actId="478"/>
          <ac:spMkLst>
            <pc:docMk/>
            <pc:sldMk cId="3831827218" sldId="302"/>
            <ac:spMk id="55" creationId="{00000000-0000-0000-0000-000000000000}"/>
          </ac:spMkLst>
        </pc:spChg>
        <pc:picChg chg="del">
          <ac:chgData name="Joana MMartins" userId="a3a2760b20705012" providerId="LiveId" clId="{4E3F04EE-AF8C-4795-86E8-13BDF13144D9}" dt="2022-07-01T18:06:57.087" v="5611" actId="478"/>
          <ac:picMkLst>
            <pc:docMk/>
            <pc:sldMk cId="3831827218" sldId="302"/>
            <ac:picMk id="3" creationId="{9CF7BE5A-3C55-6EE3-BC3E-7F7CA4CE1AB6}"/>
          </ac:picMkLst>
        </pc:picChg>
        <pc:picChg chg="add mod">
          <ac:chgData name="Joana MMartins" userId="a3a2760b20705012" providerId="LiveId" clId="{4E3F04EE-AF8C-4795-86E8-13BDF13144D9}" dt="2022-07-01T18:10:18.648" v="5652" actId="1076"/>
          <ac:picMkLst>
            <pc:docMk/>
            <pc:sldMk cId="3831827218" sldId="302"/>
            <ac:picMk id="9" creationId="{A4BFAB1D-E670-4EBF-516B-1D764196FC9C}"/>
          </ac:picMkLst>
        </pc:picChg>
      </pc:sldChg>
      <pc:sldChg chg="addSp modSp add mod">
        <pc:chgData name="Joana MMartins" userId="a3a2760b20705012" providerId="LiveId" clId="{4E3F04EE-AF8C-4795-86E8-13BDF13144D9}" dt="2022-07-02T14:48:36.573" v="7707" actId="20577"/>
        <pc:sldMkLst>
          <pc:docMk/>
          <pc:sldMk cId="477433021" sldId="303"/>
        </pc:sldMkLst>
        <pc:spChg chg="mod">
          <ac:chgData name="Joana MMartins" userId="a3a2760b20705012" providerId="LiveId" clId="{4E3F04EE-AF8C-4795-86E8-13BDF13144D9}" dt="2022-07-02T14:24:29.775" v="7524" actId="20577"/>
          <ac:spMkLst>
            <pc:docMk/>
            <pc:sldMk cId="477433021" sldId="303"/>
            <ac:spMk id="2" creationId="{DBD1C19A-853D-8B78-4977-EFCAB084EC64}"/>
          </ac:spMkLst>
        </pc:spChg>
        <pc:spChg chg="add mod">
          <ac:chgData name="Joana MMartins" userId="a3a2760b20705012" providerId="LiveId" clId="{4E3F04EE-AF8C-4795-86E8-13BDF13144D9}" dt="2022-07-02T14:48:36.573" v="7707" actId="20577"/>
          <ac:spMkLst>
            <pc:docMk/>
            <pc:sldMk cId="477433021" sldId="303"/>
            <ac:spMk id="9" creationId="{F2694DDF-6565-3496-BEC6-A4F563A6A24F}"/>
          </ac:spMkLst>
        </pc:spChg>
        <pc:spChg chg="mod">
          <ac:chgData name="Joana MMartins" userId="a3a2760b20705012" providerId="LiveId" clId="{4E3F04EE-AF8C-4795-86E8-13BDF13144D9}" dt="2022-07-02T14:31:46.260" v="7545" actId="207"/>
          <ac:spMkLst>
            <pc:docMk/>
            <pc:sldMk cId="477433021" sldId="303"/>
            <ac:spMk id="55" creationId="{00000000-0000-0000-0000-000000000000}"/>
          </ac:spMkLst>
        </pc:spChg>
        <pc:picChg chg="add mod">
          <ac:chgData name="Joana MMartins" userId="a3a2760b20705012" providerId="LiveId" clId="{4E3F04EE-AF8C-4795-86E8-13BDF13144D9}" dt="2022-07-02T14:28:01.778" v="7531" actId="1076"/>
          <ac:picMkLst>
            <pc:docMk/>
            <pc:sldMk cId="477433021" sldId="303"/>
            <ac:picMk id="4" creationId="{D0EE519A-D669-90E2-6990-950325385DFE}"/>
          </ac:picMkLst>
        </pc:picChg>
        <pc:picChg chg="add mod">
          <ac:chgData name="Joana MMartins" userId="a3a2760b20705012" providerId="LiveId" clId="{4E3F04EE-AF8C-4795-86E8-13BDF13144D9}" dt="2022-07-02T14:28:24.252" v="7537" actId="14100"/>
          <ac:picMkLst>
            <pc:docMk/>
            <pc:sldMk cId="477433021" sldId="303"/>
            <ac:picMk id="7" creationId="{3668CB33-B138-831C-DC3E-F2DC852356FA}"/>
          </ac:picMkLst>
        </pc:picChg>
      </pc:sldChg>
      <pc:sldChg chg="addSp delSp modSp add mod ord">
        <pc:chgData name="Joana MMartins" userId="a3a2760b20705012" providerId="LiveId" clId="{4E3F04EE-AF8C-4795-86E8-13BDF13144D9}" dt="2022-07-02T14:49:04.708" v="7712" actId="20577"/>
        <pc:sldMkLst>
          <pc:docMk/>
          <pc:sldMk cId="3826342583" sldId="304"/>
        </pc:sldMkLst>
        <pc:spChg chg="add mod">
          <ac:chgData name="Joana MMartins" userId="a3a2760b20705012" providerId="LiveId" clId="{4E3F04EE-AF8C-4795-86E8-13BDF13144D9}" dt="2022-07-02T14:33:14.578" v="7553" actId="207"/>
          <ac:spMkLst>
            <pc:docMk/>
            <pc:sldMk cId="3826342583" sldId="304"/>
            <ac:spMk id="2" creationId="{937D3AA0-8083-1805-7FB7-FC175E964EDD}"/>
          </ac:spMkLst>
        </pc:spChg>
        <pc:spChg chg="add mod">
          <ac:chgData name="Joana MMartins" userId="a3a2760b20705012" providerId="LiveId" clId="{4E3F04EE-AF8C-4795-86E8-13BDF13144D9}" dt="2022-07-01T18:26:21.319" v="5891" actId="1076"/>
          <ac:spMkLst>
            <pc:docMk/>
            <pc:sldMk cId="3826342583" sldId="304"/>
            <ac:spMk id="3" creationId="{07D04D49-7FB7-BC8A-5382-8CADBA878D16}"/>
          </ac:spMkLst>
        </pc:spChg>
        <pc:spChg chg="del">
          <ac:chgData name="Joana MMartins" userId="a3a2760b20705012" providerId="LiveId" clId="{4E3F04EE-AF8C-4795-86E8-13BDF13144D9}" dt="2022-07-01T18:24:59.601" v="5852" actId="478"/>
          <ac:spMkLst>
            <pc:docMk/>
            <pc:sldMk cId="3826342583" sldId="304"/>
            <ac:spMk id="4" creationId="{017482F8-812C-D8F4-B7B9-D992E293149A}"/>
          </ac:spMkLst>
        </pc:spChg>
        <pc:spChg chg="add del">
          <ac:chgData name="Joana MMartins" userId="a3a2760b20705012" providerId="LiveId" clId="{4E3F04EE-AF8C-4795-86E8-13BDF13144D9}" dt="2022-07-01T18:27:12.811" v="5895" actId="478"/>
          <ac:spMkLst>
            <pc:docMk/>
            <pc:sldMk cId="3826342583" sldId="304"/>
            <ac:spMk id="5" creationId="{B6AE29F6-BC89-CA48-3CF7-35ABC1279301}"/>
          </ac:spMkLst>
        </pc:spChg>
        <pc:spChg chg="add mod">
          <ac:chgData name="Joana MMartins" userId="a3a2760b20705012" providerId="LiveId" clId="{4E3F04EE-AF8C-4795-86E8-13BDF13144D9}" dt="2022-07-01T18:26:10.446" v="5889" actId="20577"/>
          <ac:spMkLst>
            <pc:docMk/>
            <pc:sldMk cId="3826342583" sldId="304"/>
            <ac:spMk id="6" creationId="{56DC2468-280A-6EB5-7DDB-F754BD6E045F}"/>
          </ac:spMkLst>
        </pc:spChg>
        <pc:spChg chg="add mod">
          <ac:chgData name="Joana MMartins" userId="a3a2760b20705012" providerId="LiveId" clId="{4E3F04EE-AF8C-4795-86E8-13BDF13144D9}" dt="2022-07-02T14:49:04.708" v="7712" actId="20577"/>
          <ac:spMkLst>
            <pc:docMk/>
            <pc:sldMk cId="3826342583" sldId="304"/>
            <ac:spMk id="7" creationId="{DACE71A9-A820-3702-1238-C3D753BECAAF}"/>
          </ac:spMkLst>
        </pc:spChg>
        <pc:spChg chg="mod">
          <ac:chgData name="Joana MMartins" userId="a3a2760b20705012" providerId="LiveId" clId="{4E3F04EE-AF8C-4795-86E8-13BDF13144D9}" dt="2022-07-01T18:26:29.456" v="5892" actId="113"/>
          <ac:spMkLst>
            <pc:docMk/>
            <pc:sldMk cId="3826342583" sldId="304"/>
            <ac:spMk id="55" creationId="{00000000-0000-0000-0000-000000000000}"/>
          </ac:spMkLst>
        </pc:spChg>
      </pc:sldChg>
      <pc:sldChg chg="addSp delSp modSp new del mod">
        <pc:chgData name="Joana MMartins" userId="a3a2760b20705012" providerId="LiveId" clId="{4E3F04EE-AF8C-4795-86E8-13BDF13144D9}" dt="2022-07-01T19:11:58.023" v="6840" actId="47"/>
        <pc:sldMkLst>
          <pc:docMk/>
          <pc:sldMk cId="2023838375" sldId="305"/>
        </pc:sldMkLst>
        <pc:spChg chg="mod">
          <ac:chgData name="Joana MMartins" userId="a3a2760b20705012" providerId="LiveId" clId="{4E3F04EE-AF8C-4795-86E8-13BDF13144D9}" dt="2022-07-01T19:10:36.712" v="6825" actId="27636"/>
          <ac:spMkLst>
            <pc:docMk/>
            <pc:sldMk cId="2023838375" sldId="305"/>
            <ac:spMk id="2" creationId="{D509578D-2570-0CF1-009D-A6CE4B6E43A5}"/>
          </ac:spMkLst>
        </pc:spChg>
        <pc:spChg chg="add del mod">
          <ac:chgData name="Joana MMartins" userId="a3a2760b20705012" providerId="LiveId" clId="{4E3F04EE-AF8C-4795-86E8-13BDF13144D9}" dt="2022-07-01T19:11:20.951" v="6833"/>
          <ac:spMkLst>
            <pc:docMk/>
            <pc:sldMk cId="2023838375" sldId="305"/>
            <ac:spMk id="5" creationId="{DFA9E66B-7AE1-A537-8086-DC21294B65A4}"/>
          </ac:spMkLst>
        </pc:spChg>
        <pc:spChg chg="add del mod">
          <ac:chgData name="Joana MMartins" userId="a3a2760b20705012" providerId="LiveId" clId="{4E3F04EE-AF8C-4795-86E8-13BDF13144D9}" dt="2022-07-01T19:11:20.951" v="6833"/>
          <ac:spMkLst>
            <pc:docMk/>
            <pc:sldMk cId="2023838375" sldId="305"/>
            <ac:spMk id="6" creationId="{CFFC3C75-760F-EBEB-40DB-2F6ED410B673}"/>
          </ac:spMkLst>
        </pc:spChg>
        <pc:spChg chg="add del mod">
          <ac:chgData name="Joana MMartins" userId="a3a2760b20705012" providerId="LiveId" clId="{4E3F04EE-AF8C-4795-86E8-13BDF13144D9}" dt="2022-07-01T19:11:20.951" v="6833"/>
          <ac:spMkLst>
            <pc:docMk/>
            <pc:sldMk cId="2023838375" sldId="305"/>
            <ac:spMk id="7" creationId="{79F85324-A242-D065-1CBE-214CB35DC69B}"/>
          </ac:spMkLst>
        </pc:spChg>
        <pc:spChg chg="add del mod">
          <ac:chgData name="Joana MMartins" userId="a3a2760b20705012" providerId="LiveId" clId="{4E3F04EE-AF8C-4795-86E8-13BDF13144D9}" dt="2022-07-01T19:11:20.951" v="6833"/>
          <ac:spMkLst>
            <pc:docMk/>
            <pc:sldMk cId="2023838375" sldId="305"/>
            <ac:spMk id="8" creationId="{A8AB4400-72C9-6407-D058-7B726C4AA29E}"/>
          </ac:spMkLst>
        </pc:spChg>
        <pc:spChg chg="add del mod">
          <ac:chgData name="Joana MMartins" userId="a3a2760b20705012" providerId="LiveId" clId="{4E3F04EE-AF8C-4795-86E8-13BDF13144D9}" dt="2022-07-01T19:11:20.951" v="6833"/>
          <ac:spMkLst>
            <pc:docMk/>
            <pc:sldMk cId="2023838375" sldId="305"/>
            <ac:spMk id="10" creationId="{6E8EE3E6-D2B1-5887-89AF-DED12268C3B4}"/>
          </ac:spMkLst>
        </pc:spChg>
        <pc:picChg chg="add del mod">
          <ac:chgData name="Joana MMartins" userId="a3a2760b20705012" providerId="LiveId" clId="{4E3F04EE-AF8C-4795-86E8-13BDF13144D9}" dt="2022-07-01T19:11:34.508" v="6836" actId="21"/>
          <ac:picMkLst>
            <pc:docMk/>
            <pc:sldMk cId="2023838375" sldId="305"/>
            <ac:picMk id="4" creationId="{EC4DD178-E496-1C71-E26B-F9BFD1E200F9}"/>
          </ac:picMkLst>
        </pc:picChg>
        <pc:picChg chg="add del mod">
          <ac:chgData name="Joana MMartins" userId="a3a2760b20705012" providerId="LiveId" clId="{4E3F04EE-AF8C-4795-86E8-13BDF13144D9}" dt="2022-07-01T19:11:20.951" v="6833"/>
          <ac:picMkLst>
            <pc:docMk/>
            <pc:sldMk cId="2023838375" sldId="305"/>
            <ac:picMk id="9" creationId="{95C4AB49-7A6C-459D-74F8-77A1A36A0A85}"/>
          </ac:picMkLst>
        </pc:picChg>
        <pc:picChg chg="add del mod">
          <ac:chgData name="Joana MMartins" userId="a3a2760b20705012" providerId="LiveId" clId="{4E3F04EE-AF8C-4795-86E8-13BDF13144D9}" dt="2022-07-01T19:11:20.951" v="6833"/>
          <ac:picMkLst>
            <pc:docMk/>
            <pc:sldMk cId="2023838375" sldId="305"/>
            <ac:picMk id="11" creationId="{67F02B2B-5AF2-A6C9-9EF9-E9B6460927AE}"/>
          </ac:picMkLst>
        </pc:picChg>
        <pc:picChg chg="add del mod">
          <ac:chgData name="Joana MMartins" userId="a3a2760b20705012" providerId="LiveId" clId="{4E3F04EE-AF8C-4795-86E8-13BDF13144D9}" dt="2022-07-01T19:11:20.951" v="6833"/>
          <ac:picMkLst>
            <pc:docMk/>
            <pc:sldMk cId="2023838375" sldId="305"/>
            <ac:picMk id="12" creationId="{02C35893-1BA2-8484-97F2-CB56D238088A}"/>
          </ac:picMkLst>
        </pc:picChg>
        <pc:picChg chg="add del mod">
          <ac:chgData name="Joana MMartins" userId="a3a2760b20705012" providerId="LiveId" clId="{4E3F04EE-AF8C-4795-86E8-13BDF13144D9}" dt="2022-07-01T19:11:20.951" v="6833"/>
          <ac:picMkLst>
            <pc:docMk/>
            <pc:sldMk cId="2023838375" sldId="305"/>
            <ac:picMk id="13" creationId="{858D0763-FB6A-62C5-E195-BC170D6B4B5B}"/>
          </ac:picMkLst>
        </pc:picChg>
        <pc:picChg chg="add del mod">
          <ac:chgData name="Joana MMartins" userId="a3a2760b20705012" providerId="LiveId" clId="{4E3F04EE-AF8C-4795-86E8-13BDF13144D9}" dt="2022-07-01T19:11:20.951" v="6833"/>
          <ac:picMkLst>
            <pc:docMk/>
            <pc:sldMk cId="2023838375" sldId="305"/>
            <ac:picMk id="14" creationId="{D9516885-466A-9E72-8208-724F7FDB26B1}"/>
          </ac:picMkLst>
        </pc:picChg>
      </pc:sldChg>
      <pc:sldChg chg="addSp modSp add mod">
        <pc:chgData name="Joana MMartins" userId="a3a2760b20705012" providerId="LiveId" clId="{4E3F04EE-AF8C-4795-86E8-13BDF13144D9}" dt="2022-07-02T22:32:44.956" v="8030" actId="20577"/>
        <pc:sldMkLst>
          <pc:docMk/>
          <pc:sldMk cId="2246742334" sldId="305"/>
        </pc:sldMkLst>
        <pc:spChg chg="mod">
          <ac:chgData name="Joana MMartins" userId="a3a2760b20705012" providerId="LiveId" clId="{4E3F04EE-AF8C-4795-86E8-13BDF13144D9}" dt="2022-07-02T14:38:01.101" v="7598" actId="2710"/>
          <ac:spMkLst>
            <pc:docMk/>
            <pc:sldMk cId="2246742334" sldId="305"/>
            <ac:spMk id="5" creationId="{E4F18D48-8334-B578-73E2-3F797C3835CC}"/>
          </ac:spMkLst>
        </pc:spChg>
        <pc:spChg chg="mod">
          <ac:chgData name="Joana MMartins" userId="a3a2760b20705012" providerId="LiveId" clId="{4E3F04EE-AF8C-4795-86E8-13BDF13144D9}" dt="2022-07-02T22:32:44.956" v="8030" actId="20577"/>
          <ac:spMkLst>
            <pc:docMk/>
            <pc:sldMk cId="2246742334" sldId="305"/>
            <ac:spMk id="7" creationId="{0728CAE8-F688-8A35-E4B9-E103CFC954DC}"/>
          </ac:spMkLst>
        </pc:spChg>
        <pc:spChg chg="add mod">
          <ac:chgData name="Joana MMartins" userId="a3a2760b20705012" providerId="LiveId" clId="{4E3F04EE-AF8C-4795-86E8-13BDF13144D9}" dt="2022-07-02T22:29:35.186" v="8003" actId="14100"/>
          <ac:spMkLst>
            <pc:docMk/>
            <pc:sldMk cId="2246742334" sldId="305"/>
            <ac:spMk id="8" creationId="{AA8F29E2-57CC-B8A3-2783-A18960180E93}"/>
          </ac:spMkLst>
        </pc:spChg>
        <pc:spChg chg="add mod">
          <ac:chgData name="Joana MMartins" userId="a3a2760b20705012" providerId="LiveId" clId="{4E3F04EE-AF8C-4795-86E8-13BDF13144D9}" dt="2022-07-02T14:51:31.248" v="7781" actId="20577"/>
          <ac:spMkLst>
            <pc:docMk/>
            <pc:sldMk cId="2246742334" sldId="305"/>
            <ac:spMk id="9" creationId="{0F429E78-F9FF-79EB-A9E7-1C417047374B}"/>
          </ac:spMkLst>
        </pc:spChg>
        <pc:picChg chg="add mod">
          <ac:chgData name="Joana MMartins" userId="a3a2760b20705012" providerId="LiveId" clId="{4E3F04EE-AF8C-4795-86E8-13BDF13144D9}" dt="2022-07-02T22:30:08.917" v="8010" actId="1076"/>
          <ac:picMkLst>
            <pc:docMk/>
            <pc:sldMk cId="2246742334" sldId="305"/>
            <ac:picMk id="3" creationId="{8D193E2D-5973-3619-0A61-45D375A3D852}"/>
          </ac:picMkLst>
        </pc:picChg>
        <pc:picChg chg="add mod">
          <ac:chgData name="Joana MMartins" userId="a3a2760b20705012" providerId="LiveId" clId="{4E3F04EE-AF8C-4795-86E8-13BDF13144D9}" dt="2022-07-02T22:30:06.085" v="8009" actId="688"/>
          <ac:picMkLst>
            <pc:docMk/>
            <pc:sldMk cId="2246742334" sldId="305"/>
            <ac:picMk id="10" creationId="{08E2F7F7-A7A7-C8E8-1916-957C744AE94B}"/>
          </ac:picMkLst>
        </pc:picChg>
      </pc:sldChg>
      <pc:sldChg chg="addSp modSp add mod">
        <pc:chgData name="Joana MMartins" userId="a3a2760b20705012" providerId="LiveId" clId="{4E3F04EE-AF8C-4795-86E8-13BDF13144D9}" dt="2022-07-02T22:09:58.006" v="7922" actId="12"/>
        <pc:sldMkLst>
          <pc:docMk/>
          <pc:sldMk cId="426144173" sldId="306"/>
        </pc:sldMkLst>
        <pc:spChg chg="mod">
          <ac:chgData name="Joana MMartins" userId="a3a2760b20705012" providerId="LiveId" clId="{4E3F04EE-AF8C-4795-86E8-13BDF13144D9}" dt="2022-07-02T14:32:43.172" v="7549" actId="20577"/>
          <ac:spMkLst>
            <pc:docMk/>
            <pc:sldMk cId="426144173" sldId="306"/>
            <ac:spMk id="2" creationId="{DBD1C19A-853D-8B78-4977-EFCAB084EC64}"/>
          </ac:spMkLst>
        </pc:spChg>
        <pc:spChg chg="add mod">
          <ac:chgData name="Joana MMartins" userId="a3a2760b20705012" providerId="LiveId" clId="{4E3F04EE-AF8C-4795-86E8-13BDF13144D9}" dt="2022-07-02T14:16:27.535" v="7252" actId="1038"/>
          <ac:spMkLst>
            <pc:docMk/>
            <pc:sldMk cId="426144173" sldId="306"/>
            <ac:spMk id="3" creationId="{F10A09E4-625A-EC34-3090-611A4B9CC4BA}"/>
          </ac:spMkLst>
        </pc:spChg>
        <pc:spChg chg="add mod">
          <ac:chgData name="Joana MMartins" userId="a3a2760b20705012" providerId="LiveId" clId="{4E3F04EE-AF8C-4795-86E8-13BDF13144D9}" dt="2022-07-02T14:16:45.065" v="7269" actId="1076"/>
          <ac:spMkLst>
            <pc:docMk/>
            <pc:sldMk cId="426144173" sldId="306"/>
            <ac:spMk id="7" creationId="{65FBC2CC-5B2D-7F15-95D1-453C04420836}"/>
          </ac:spMkLst>
        </pc:spChg>
        <pc:spChg chg="add mod">
          <ac:chgData name="Joana MMartins" userId="a3a2760b20705012" providerId="LiveId" clId="{4E3F04EE-AF8C-4795-86E8-13BDF13144D9}" dt="2022-07-02T14:16:43.279" v="7268" actId="1076"/>
          <ac:spMkLst>
            <pc:docMk/>
            <pc:sldMk cId="426144173" sldId="306"/>
            <ac:spMk id="8" creationId="{0930843A-B710-DCA6-4839-F2BE98EB99F4}"/>
          </ac:spMkLst>
        </pc:spChg>
        <pc:spChg chg="add mod">
          <ac:chgData name="Joana MMartins" userId="a3a2760b20705012" providerId="LiveId" clId="{4E3F04EE-AF8C-4795-86E8-13BDF13144D9}" dt="2022-07-02T14:16:39.183" v="7267" actId="1076"/>
          <ac:spMkLst>
            <pc:docMk/>
            <pc:sldMk cId="426144173" sldId="306"/>
            <ac:spMk id="9" creationId="{1CF082A1-9E8A-CAB8-2722-C0F00C643E5E}"/>
          </ac:spMkLst>
        </pc:spChg>
        <pc:spChg chg="add mod">
          <ac:chgData name="Joana MMartins" userId="a3a2760b20705012" providerId="LiveId" clId="{4E3F04EE-AF8C-4795-86E8-13BDF13144D9}" dt="2022-07-02T14:16:53.016" v="7270" actId="1076"/>
          <ac:spMkLst>
            <pc:docMk/>
            <pc:sldMk cId="426144173" sldId="306"/>
            <ac:spMk id="10" creationId="{2D91629C-45E2-3322-4B6B-20CA538BBF5F}"/>
          </ac:spMkLst>
        </pc:spChg>
        <pc:spChg chg="add mod">
          <ac:chgData name="Joana MMartins" userId="a3a2760b20705012" providerId="LiveId" clId="{4E3F04EE-AF8C-4795-86E8-13BDF13144D9}" dt="2022-07-02T22:09:58.006" v="7922" actId="12"/>
          <ac:spMkLst>
            <pc:docMk/>
            <pc:sldMk cId="426144173" sldId="306"/>
            <ac:spMk id="17" creationId="{DC2014C6-3EE6-772A-5684-DA0B97313DEA}"/>
          </ac:spMkLst>
        </pc:spChg>
        <pc:spChg chg="add mod">
          <ac:chgData name="Joana MMartins" userId="a3a2760b20705012" providerId="LiveId" clId="{4E3F04EE-AF8C-4795-86E8-13BDF13144D9}" dt="2022-07-02T14:48:42.565" v="7709" actId="20577"/>
          <ac:spMkLst>
            <pc:docMk/>
            <pc:sldMk cId="426144173" sldId="306"/>
            <ac:spMk id="19" creationId="{7D4508C4-5E40-2B14-3612-9ED11E40F27C}"/>
          </ac:spMkLst>
        </pc:spChg>
        <pc:spChg chg="mod">
          <ac:chgData name="Joana MMartins" userId="a3a2760b20705012" providerId="LiveId" clId="{4E3F04EE-AF8C-4795-86E8-13BDF13144D9}" dt="2022-07-02T14:31:58.115" v="7547" actId="207"/>
          <ac:spMkLst>
            <pc:docMk/>
            <pc:sldMk cId="426144173" sldId="306"/>
            <ac:spMk id="55" creationId="{00000000-0000-0000-0000-000000000000}"/>
          </ac:spMkLst>
        </pc:spChg>
        <pc:picChg chg="add mod">
          <ac:chgData name="Joana MMartins" userId="a3a2760b20705012" providerId="LiveId" clId="{4E3F04EE-AF8C-4795-86E8-13BDF13144D9}" dt="2022-07-02T14:15:16.200" v="7230" actId="1076"/>
          <ac:picMkLst>
            <pc:docMk/>
            <pc:sldMk cId="426144173" sldId="306"/>
            <ac:picMk id="5" creationId="{1ADF97EA-2833-0C33-9A0F-5EB4347AB7BE}"/>
          </ac:picMkLst>
        </pc:picChg>
        <pc:picChg chg="add mod">
          <ac:chgData name="Joana MMartins" userId="a3a2760b20705012" providerId="LiveId" clId="{4E3F04EE-AF8C-4795-86E8-13BDF13144D9}" dt="2022-07-02T14:15:33.353" v="7236" actId="1038"/>
          <ac:picMkLst>
            <pc:docMk/>
            <pc:sldMk cId="426144173" sldId="306"/>
            <ac:picMk id="12" creationId="{267D68BC-19F5-3C45-FAAD-9D3A6B2241F4}"/>
          </ac:picMkLst>
        </pc:picChg>
        <pc:picChg chg="add mod">
          <ac:chgData name="Joana MMartins" userId="a3a2760b20705012" providerId="LiveId" clId="{4E3F04EE-AF8C-4795-86E8-13BDF13144D9}" dt="2022-07-02T14:15:28.773" v="7234" actId="1076"/>
          <ac:picMkLst>
            <pc:docMk/>
            <pc:sldMk cId="426144173" sldId="306"/>
            <ac:picMk id="13" creationId="{31572E42-D3B9-0AB2-922B-DEB7B17B43D7}"/>
          </ac:picMkLst>
        </pc:picChg>
        <pc:picChg chg="add mod">
          <ac:chgData name="Joana MMartins" userId="a3a2760b20705012" providerId="LiveId" clId="{4E3F04EE-AF8C-4795-86E8-13BDF13144D9}" dt="2022-07-02T14:15:41.245" v="7238" actId="1076"/>
          <ac:picMkLst>
            <pc:docMk/>
            <pc:sldMk cId="426144173" sldId="306"/>
            <ac:picMk id="14" creationId="{F65C13E4-C304-2889-0CAD-8D23D707E564}"/>
          </ac:picMkLst>
        </pc:picChg>
        <pc:picChg chg="add mod">
          <ac:chgData name="Joana MMartins" userId="a3a2760b20705012" providerId="LiveId" clId="{4E3F04EE-AF8C-4795-86E8-13BDF13144D9}" dt="2022-07-02T14:16:56.318" v="7272" actId="1037"/>
          <ac:picMkLst>
            <pc:docMk/>
            <pc:sldMk cId="426144173" sldId="306"/>
            <ac:picMk id="15" creationId="{4203D194-138F-8FCB-AE2B-117099944D8E}"/>
          </ac:picMkLst>
        </pc:picChg>
        <pc:picChg chg="add mod">
          <ac:chgData name="Joana MMartins" userId="a3a2760b20705012" providerId="LiveId" clId="{4E3F04EE-AF8C-4795-86E8-13BDF13144D9}" dt="2022-07-02T14:32:54.387" v="7551" actId="1076"/>
          <ac:picMkLst>
            <pc:docMk/>
            <pc:sldMk cId="426144173" sldId="306"/>
            <ac:picMk id="16" creationId="{BEAC13EE-2489-0CA4-3C14-F965BF97EF1D}"/>
          </ac:picMkLst>
        </pc:picChg>
      </pc:sldChg>
      <pc:sldMasterChg chg="delSldLayout">
        <pc:chgData name="Joana MMartins" userId="a3a2760b20705012" providerId="LiveId" clId="{4E3F04EE-AF8C-4795-86E8-13BDF13144D9}" dt="2022-06-02T19:59:38.301" v="4365" actId="47"/>
        <pc:sldMasterMkLst>
          <pc:docMk/>
          <pc:sldMasterMk cId="0" sldId="2147483661"/>
        </pc:sldMasterMkLst>
        <pc:sldLayoutChg chg="del">
          <pc:chgData name="Joana MMartins" userId="a3a2760b20705012" providerId="LiveId" clId="{4E3F04EE-AF8C-4795-86E8-13BDF13144D9}" dt="2022-06-02T19:59:38.301" v="4365" actId="47"/>
          <pc:sldLayoutMkLst>
            <pc:docMk/>
            <pc:sldMasterMk cId="0" sldId="2147483661"/>
            <pc:sldLayoutMk cId="0" sldId="2147483658"/>
          </pc:sldLayoutMkLst>
        </pc:sldLayoutChg>
        <pc:sldLayoutChg chg="del">
          <pc:chgData name="Joana MMartins" userId="a3a2760b20705012" providerId="LiveId" clId="{4E3F04EE-AF8C-4795-86E8-13BDF13144D9}" dt="2022-06-02T19:59:36.130" v="4364" actId="47"/>
          <pc:sldLayoutMkLst>
            <pc:docMk/>
            <pc:sldMasterMk cId="0" sldId="2147483661"/>
            <pc:sldLayoutMk cId="0"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D8DDF8-6BD7-4157-84B3-AE7070E50DF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pt-BR"/>
        </a:p>
      </dgm:t>
    </dgm:pt>
    <dgm:pt modelId="{4BAD75D6-A078-4488-9BA5-1042934624FB}">
      <dgm:prSet phldrT="[Texto]"/>
      <dgm:spPr/>
      <dgm:t>
        <a:bodyPr/>
        <a:lstStyle/>
        <a:p>
          <a:r>
            <a:rPr lang="pt-BR"/>
            <a:t>Estratégico</a:t>
          </a:r>
        </a:p>
      </dgm:t>
    </dgm:pt>
    <dgm:pt modelId="{8227965F-C268-42D2-A85E-12FC23E85858}" type="parTrans" cxnId="{899FEC9F-9838-4792-A13D-BC09FE1970CD}">
      <dgm:prSet/>
      <dgm:spPr/>
      <dgm:t>
        <a:bodyPr/>
        <a:lstStyle/>
        <a:p>
          <a:endParaRPr lang="pt-BR"/>
        </a:p>
      </dgm:t>
    </dgm:pt>
    <dgm:pt modelId="{C702B828-32AB-4F4A-BCEC-0E7FDAE2709A}" type="sibTrans" cxnId="{899FEC9F-9838-4792-A13D-BC09FE1970CD}">
      <dgm:prSet/>
      <dgm:spPr/>
      <dgm:t>
        <a:bodyPr/>
        <a:lstStyle/>
        <a:p>
          <a:endParaRPr lang="pt-BR"/>
        </a:p>
      </dgm:t>
    </dgm:pt>
    <dgm:pt modelId="{A2BB9212-9EDF-472E-A03B-FB70DD53182D}">
      <dgm:prSet phldrT="[Texto]"/>
      <dgm:spPr>
        <a:solidFill>
          <a:schemeClr val="accent2"/>
        </a:solidFill>
      </dgm:spPr>
      <dgm:t>
        <a:bodyPr/>
        <a:lstStyle/>
        <a:p>
          <a:r>
            <a:rPr lang="pt-BR"/>
            <a:t>Preparação</a:t>
          </a:r>
        </a:p>
      </dgm:t>
    </dgm:pt>
    <dgm:pt modelId="{080FF64F-E8E0-4D96-B577-1F4FC7C29802}" type="parTrans" cxnId="{27F2B637-5B08-4FA7-94E0-B05FE0686108}">
      <dgm:prSet/>
      <dgm:spPr/>
      <dgm:t>
        <a:bodyPr/>
        <a:lstStyle/>
        <a:p>
          <a:endParaRPr lang="pt-BR"/>
        </a:p>
      </dgm:t>
    </dgm:pt>
    <dgm:pt modelId="{B578C9D1-F5BF-4B26-A6B7-E7A13C46919C}" type="sibTrans" cxnId="{27F2B637-5B08-4FA7-94E0-B05FE0686108}">
      <dgm:prSet/>
      <dgm:spPr/>
      <dgm:t>
        <a:bodyPr/>
        <a:lstStyle/>
        <a:p>
          <a:endParaRPr lang="pt-BR"/>
        </a:p>
      </dgm:t>
    </dgm:pt>
    <dgm:pt modelId="{F9CA00DF-03E9-4980-AD9A-80A91920FA61}">
      <dgm:prSet phldrT="[Texto]"/>
      <dgm:spPr>
        <a:solidFill>
          <a:schemeClr val="accent2"/>
        </a:solidFill>
      </dgm:spPr>
      <dgm:t>
        <a:bodyPr/>
        <a:lstStyle/>
        <a:p>
          <a:r>
            <a:rPr lang="pt-BR"/>
            <a:t>Atitudes</a:t>
          </a:r>
        </a:p>
      </dgm:t>
    </dgm:pt>
    <dgm:pt modelId="{408B5808-6C13-4623-B46A-55E5C1CC0F61}" type="parTrans" cxnId="{6FA7367C-4BE1-405E-A49F-6BAA187F8D11}">
      <dgm:prSet/>
      <dgm:spPr/>
      <dgm:t>
        <a:bodyPr/>
        <a:lstStyle/>
        <a:p>
          <a:endParaRPr lang="pt-BR"/>
        </a:p>
      </dgm:t>
    </dgm:pt>
    <dgm:pt modelId="{06EED718-8EDD-4CFF-BD2A-E13B84BAA3AC}" type="sibTrans" cxnId="{6FA7367C-4BE1-405E-A49F-6BAA187F8D11}">
      <dgm:prSet/>
      <dgm:spPr/>
      <dgm:t>
        <a:bodyPr/>
        <a:lstStyle/>
        <a:p>
          <a:endParaRPr lang="pt-BR"/>
        </a:p>
      </dgm:t>
    </dgm:pt>
    <dgm:pt modelId="{12D75617-93A6-4BE6-9F24-E4D3722FA815}">
      <dgm:prSet phldrT="[Texto]"/>
      <dgm:spPr>
        <a:solidFill>
          <a:schemeClr val="accent2"/>
        </a:solidFill>
      </dgm:spPr>
      <dgm:t>
        <a:bodyPr/>
        <a:lstStyle/>
        <a:p>
          <a:r>
            <a:rPr lang="pt-BR"/>
            <a:t>Estudo de contexto</a:t>
          </a:r>
        </a:p>
      </dgm:t>
    </dgm:pt>
    <dgm:pt modelId="{A5D4A166-32F2-4785-B4BC-9E014450591C}" type="parTrans" cxnId="{A057FA99-7682-4D13-B27E-4F5742A0A205}">
      <dgm:prSet/>
      <dgm:spPr/>
      <dgm:t>
        <a:bodyPr/>
        <a:lstStyle/>
        <a:p>
          <a:endParaRPr lang="pt-BR"/>
        </a:p>
      </dgm:t>
    </dgm:pt>
    <dgm:pt modelId="{490F37F2-4BB5-4A42-A271-790944ECEF42}" type="sibTrans" cxnId="{A057FA99-7682-4D13-B27E-4F5742A0A205}">
      <dgm:prSet/>
      <dgm:spPr/>
      <dgm:t>
        <a:bodyPr/>
        <a:lstStyle/>
        <a:p>
          <a:endParaRPr lang="pt-BR"/>
        </a:p>
      </dgm:t>
    </dgm:pt>
    <dgm:pt modelId="{753093FF-C0D9-4B3E-AC31-25A462C773E2}">
      <dgm:prSet phldrT="[Texto]"/>
      <dgm:spPr>
        <a:solidFill>
          <a:schemeClr val="accent6">
            <a:lumMod val="75000"/>
          </a:schemeClr>
        </a:solidFill>
      </dgm:spPr>
      <dgm:t>
        <a:bodyPr/>
        <a:lstStyle/>
        <a:p>
          <a:r>
            <a:rPr lang="pt-BR"/>
            <a:t>Planejamento</a:t>
          </a:r>
        </a:p>
      </dgm:t>
    </dgm:pt>
    <dgm:pt modelId="{938F718B-5051-40F2-BD10-1B437215A3F0}" type="parTrans" cxnId="{2BB9F014-A2FF-4417-B2CA-4781930FD68F}">
      <dgm:prSet/>
      <dgm:spPr/>
      <dgm:t>
        <a:bodyPr/>
        <a:lstStyle/>
        <a:p>
          <a:endParaRPr lang="pt-BR"/>
        </a:p>
      </dgm:t>
    </dgm:pt>
    <dgm:pt modelId="{25BF738D-2243-4E3C-9A4B-F81AB39F9ADD}" type="sibTrans" cxnId="{2BB9F014-A2FF-4417-B2CA-4781930FD68F}">
      <dgm:prSet/>
      <dgm:spPr/>
      <dgm:t>
        <a:bodyPr/>
        <a:lstStyle/>
        <a:p>
          <a:endParaRPr lang="pt-BR"/>
        </a:p>
      </dgm:t>
    </dgm:pt>
    <dgm:pt modelId="{9D63CDD1-9446-4CBC-8540-399BBDE96F36}">
      <dgm:prSet phldrT="[Texto]"/>
      <dgm:spPr>
        <a:solidFill>
          <a:schemeClr val="accent6">
            <a:lumMod val="75000"/>
          </a:schemeClr>
        </a:solidFill>
      </dgm:spPr>
      <dgm:t>
        <a:bodyPr/>
        <a:lstStyle/>
        <a:p>
          <a:r>
            <a:rPr lang="pt-BR"/>
            <a:t>Metas</a:t>
          </a:r>
        </a:p>
      </dgm:t>
    </dgm:pt>
    <dgm:pt modelId="{753FCB48-0047-407A-828F-39919D5E1945}" type="parTrans" cxnId="{0749DF26-8F60-4D27-8153-1453290D8026}">
      <dgm:prSet/>
      <dgm:spPr/>
      <dgm:t>
        <a:bodyPr/>
        <a:lstStyle/>
        <a:p>
          <a:endParaRPr lang="pt-BR"/>
        </a:p>
      </dgm:t>
    </dgm:pt>
    <dgm:pt modelId="{E360485F-AF2A-4BBB-99C5-023027F7C7A7}" type="sibTrans" cxnId="{0749DF26-8F60-4D27-8153-1453290D8026}">
      <dgm:prSet/>
      <dgm:spPr/>
      <dgm:t>
        <a:bodyPr/>
        <a:lstStyle/>
        <a:p>
          <a:endParaRPr lang="pt-BR"/>
        </a:p>
      </dgm:t>
    </dgm:pt>
    <dgm:pt modelId="{5139B302-0205-4E36-A556-47529366FB41}">
      <dgm:prSet/>
      <dgm:spPr>
        <a:solidFill>
          <a:schemeClr val="accent2"/>
        </a:solidFill>
      </dgm:spPr>
      <dgm:t>
        <a:bodyPr/>
        <a:lstStyle/>
        <a:p>
          <a:r>
            <a:rPr lang="pt-BR"/>
            <a:t>Perfil e tipologia de cliente</a:t>
          </a:r>
        </a:p>
      </dgm:t>
    </dgm:pt>
    <dgm:pt modelId="{D8532528-3DE8-4F9C-9442-297F0827DDEF}" type="parTrans" cxnId="{7FD6BA37-5767-47C3-B992-B04D63608001}">
      <dgm:prSet/>
      <dgm:spPr/>
      <dgm:t>
        <a:bodyPr/>
        <a:lstStyle/>
        <a:p>
          <a:endParaRPr lang="pt-BR"/>
        </a:p>
      </dgm:t>
    </dgm:pt>
    <dgm:pt modelId="{1DF486BE-1938-49B4-A565-D7BB93E5E0B8}" type="sibTrans" cxnId="{7FD6BA37-5767-47C3-B992-B04D63608001}">
      <dgm:prSet/>
      <dgm:spPr/>
      <dgm:t>
        <a:bodyPr/>
        <a:lstStyle/>
        <a:p>
          <a:endParaRPr lang="pt-BR"/>
        </a:p>
      </dgm:t>
    </dgm:pt>
    <dgm:pt modelId="{94FD2FD2-6445-46EA-A059-32C8F409BD02}">
      <dgm:prSet/>
      <dgm:spPr>
        <a:solidFill>
          <a:schemeClr val="accent6">
            <a:lumMod val="75000"/>
          </a:schemeClr>
        </a:solidFill>
      </dgm:spPr>
      <dgm:t>
        <a:bodyPr/>
        <a:lstStyle/>
        <a:p>
          <a:r>
            <a:rPr lang="pt-BR"/>
            <a:t>Plano de ativação</a:t>
          </a:r>
        </a:p>
      </dgm:t>
    </dgm:pt>
    <dgm:pt modelId="{B7F69858-991E-4B0F-92A7-1322DE5F892A}" type="parTrans" cxnId="{0116D267-CFB1-4176-83A7-30A118CCB9BB}">
      <dgm:prSet/>
      <dgm:spPr/>
      <dgm:t>
        <a:bodyPr/>
        <a:lstStyle/>
        <a:p>
          <a:endParaRPr lang="pt-BR"/>
        </a:p>
      </dgm:t>
    </dgm:pt>
    <dgm:pt modelId="{D3EDA9DC-E4D9-427A-B335-070D886C58AB}" type="sibTrans" cxnId="{0116D267-CFB1-4176-83A7-30A118CCB9BB}">
      <dgm:prSet/>
      <dgm:spPr/>
      <dgm:t>
        <a:bodyPr/>
        <a:lstStyle/>
        <a:p>
          <a:endParaRPr lang="pt-BR"/>
        </a:p>
      </dgm:t>
    </dgm:pt>
    <dgm:pt modelId="{9A5C3CDF-6195-4928-8389-D3C89A40571A}">
      <dgm:prSet/>
      <dgm:spPr>
        <a:solidFill>
          <a:schemeClr val="accent6">
            <a:lumMod val="75000"/>
          </a:schemeClr>
        </a:solidFill>
      </dgm:spPr>
      <dgm:t>
        <a:bodyPr/>
        <a:lstStyle/>
        <a:p>
          <a:r>
            <a:rPr lang="pt-BR"/>
            <a:t>Gestão de resultados</a:t>
          </a:r>
        </a:p>
      </dgm:t>
    </dgm:pt>
    <dgm:pt modelId="{CC0A06E8-4C89-411C-BE6B-14CFCCC290DB}" type="parTrans" cxnId="{017E5E5E-F033-4144-B66B-913B209E3BC3}">
      <dgm:prSet/>
      <dgm:spPr/>
      <dgm:t>
        <a:bodyPr/>
        <a:lstStyle/>
        <a:p>
          <a:endParaRPr lang="pt-BR"/>
        </a:p>
      </dgm:t>
    </dgm:pt>
    <dgm:pt modelId="{8D3CD20F-EE60-48CF-A14B-2B6B933A6BDA}" type="sibTrans" cxnId="{017E5E5E-F033-4144-B66B-913B209E3BC3}">
      <dgm:prSet/>
      <dgm:spPr/>
      <dgm:t>
        <a:bodyPr/>
        <a:lstStyle/>
        <a:p>
          <a:endParaRPr lang="pt-BR"/>
        </a:p>
      </dgm:t>
    </dgm:pt>
    <dgm:pt modelId="{82394200-7C28-4D54-81B9-7628AC94AE66}" type="pres">
      <dgm:prSet presAssocID="{78D8DDF8-6BD7-4157-84B3-AE7070E50DF5}" presName="diagram" presStyleCnt="0">
        <dgm:presLayoutVars>
          <dgm:chPref val="1"/>
          <dgm:dir/>
          <dgm:animOne val="branch"/>
          <dgm:animLvl val="lvl"/>
          <dgm:resizeHandles val="exact"/>
        </dgm:presLayoutVars>
      </dgm:prSet>
      <dgm:spPr/>
    </dgm:pt>
    <dgm:pt modelId="{F7D0AB5C-8571-43D7-A6FA-BC8430818F58}" type="pres">
      <dgm:prSet presAssocID="{4BAD75D6-A078-4488-9BA5-1042934624FB}" presName="root1" presStyleCnt="0"/>
      <dgm:spPr/>
    </dgm:pt>
    <dgm:pt modelId="{C17FF48A-5D88-440C-BAF1-F84E22D3410F}" type="pres">
      <dgm:prSet presAssocID="{4BAD75D6-A078-4488-9BA5-1042934624FB}" presName="LevelOneTextNode" presStyleLbl="node0" presStyleIdx="0" presStyleCnt="1">
        <dgm:presLayoutVars>
          <dgm:chPref val="3"/>
        </dgm:presLayoutVars>
      </dgm:prSet>
      <dgm:spPr/>
    </dgm:pt>
    <dgm:pt modelId="{40B9EFF2-125D-49DF-A559-AF6170DC07E6}" type="pres">
      <dgm:prSet presAssocID="{4BAD75D6-A078-4488-9BA5-1042934624FB}" presName="level2hierChild" presStyleCnt="0"/>
      <dgm:spPr/>
    </dgm:pt>
    <dgm:pt modelId="{42103439-E5B2-4920-AC24-83822D7158E5}" type="pres">
      <dgm:prSet presAssocID="{080FF64F-E8E0-4D96-B577-1F4FC7C29802}" presName="conn2-1" presStyleLbl="parChTrans1D2" presStyleIdx="0" presStyleCnt="2"/>
      <dgm:spPr/>
    </dgm:pt>
    <dgm:pt modelId="{7C439575-DAEE-41DC-AD92-55E5537C9AB3}" type="pres">
      <dgm:prSet presAssocID="{080FF64F-E8E0-4D96-B577-1F4FC7C29802}" presName="connTx" presStyleLbl="parChTrans1D2" presStyleIdx="0" presStyleCnt="2"/>
      <dgm:spPr/>
    </dgm:pt>
    <dgm:pt modelId="{1579EC2D-37B9-41A1-B186-E1D89F19FC1B}" type="pres">
      <dgm:prSet presAssocID="{A2BB9212-9EDF-472E-A03B-FB70DD53182D}" presName="root2" presStyleCnt="0"/>
      <dgm:spPr/>
    </dgm:pt>
    <dgm:pt modelId="{0B76C3A4-47A4-437E-AEFB-253329541990}" type="pres">
      <dgm:prSet presAssocID="{A2BB9212-9EDF-472E-A03B-FB70DD53182D}" presName="LevelTwoTextNode" presStyleLbl="node2" presStyleIdx="0" presStyleCnt="2">
        <dgm:presLayoutVars>
          <dgm:chPref val="3"/>
        </dgm:presLayoutVars>
      </dgm:prSet>
      <dgm:spPr/>
    </dgm:pt>
    <dgm:pt modelId="{182CAF73-EB25-4C64-8C3F-2D43B89A8304}" type="pres">
      <dgm:prSet presAssocID="{A2BB9212-9EDF-472E-A03B-FB70DD53182D}" presName="level3hierChild" presStyleCnt="0"/>
      <dgm:spPr/>
    </dgm:pt>
    <dgm:pt modelId="{E2C8A4FA-3AC3-4FB6-96E6-79D9463402FF}" type="pres">
      <dgm:prSet presAssocID="{408B5808-6C13-4623-B46A-55E5C1CC0F61}" presName="conn2-1" presStyleLbl="parChTrans1D3" presStyleIdx="0" presStyleCnt="6"/>
      <dgm:spPr/>
    </dgm:pt>
    <dgm:pt modelId="{F614843D-9796-4DDA-A42D-2199F589075D}" type="pres">
      <dgm:prSet presAssocID="{408B5808-6C13-4623-B46A-55E5C1CC0F61}" presName="connTx" presStyleLbl="parChTrans1D3" presStyleIdx="0" presStyleCnt="6"/>
      <dgm:spPr/>
    </dgm:pt>
    <dgm:pt modelId="{97376CDB-407D-4941-906A-A6F41A51AB25}" type="pres">
      <dgm:prSet presAssocID="{F9CA00DF-03E9-4980-AD9A-80A91920FA61}" presName="root2" presStyleCnt="0"/>
      <dgm:spPr/>
    </dgm:pt>
    <dgm:pt modelId="{EBF5FECB-F0F9-4C4F-9D4C-482EE1439D4D}" type="pres">
      <dgm:prSet presAssocID="{F9CA00DF-03E9-4980-AD9A-80A91920FA61}" presName="LevelTwoTextNode" presStyleLbl="node3" presStyleIdx="0" presStyleCnt="6">
        <dgm:presLayoutVars>
          <dgm:chPref val="3"/>
        </dgm:presLayoutVars>
      </dgm:prSet>
      <dgm:spPr/>
    </dgm:pt>
    <dgm:pt modelId="{0539CA1F-CDDF-4491-B342-CF0413164C6A}" type="pres">
      <dgm:prSet presAssocID="{F9CA00DF-03E9-4980-AD9A-80A91920FA61}" presName="level3hierChild" presStyleCnt="0"/>
      <dgm:spPr/>
    </dgm:pt>
    <dgm:pt modelId="{4174263A-7F26-4976-B4C5-7C5433225171}" type="pres">
      <dgm:prSet presAssocID="{A5D4A166-32F2-4785-B4BC-9E014450591C}" presName="conn2-1" presStyleLbl="parChTrans1D3" presStyleIdx="1" presStyleCnt="6"/>
      <dgm:spPr/>
    </dgm:pt>
    <dgm:pt modelId="{D47FAB69-1F3A-498E-AD86-2E6E358E0B31}" type="pres">
      <dgm:prSet presAssocID="{A5D4A166-32F2-4785-B4BC-9E014450591C}" presName="connTx" presStyleLbl="parChTrans1D3" presStyleIdx="1" presStyleCnt="6"/>
      <dgm:spPr/>
    </dgm:pt>
    <dgm:pt modelId="{26662199-F118-4552-95C7-58EFB088C4BF}" type="pres">
      <dgm:prSet presAssocID="{12D75617-93A6-4BE6-9F24-E4D3722FA815}" presName="root2" presStyleCnt="0"/>
      <dgm:spPr/>
    </dgm:pt>
    <dgm:pt modelId="{3DCD7CD1-ED68-4E6C-9152-FF62DF9E933E}" type="pres">
      <dgm:prSet presAssocID="{12D75617-93A6-4BE6-9F24-E4D3722FA815}" presName="LevelTwoTextNode" presStyleLbl="node3" presStyleIdx="1" presStyleCnt="6">
        <dgm:presLayoutVars>
          <dgm:chPref val="3"/>
        </dgm:presLayoutVars>
      </dgm:prSet>
      <dgm:spPr/>
    </dgm:pt>
    <dgm:pt modelId="{E2C82187-BC92-4183-BC72-B872111A5309}" type="pres">
      <dgm:prSet presAssocID="{12D75617-93A6-4BE6-9F24-E4D3722FA815}" presName="level3hierChild" presStyleCnt="0"/>
      <dgm:spPr/>
    </dgm:pt>
    <dgm:pt modelId="{C61FEADC-DBAF-442D-B372-A0170B4228D7}" type="pres">
      <dgm:prSet presAssocID="{D8532528-3DE8-4F9C-9442-297F0827DDEF}" presName="conn2-1" presStyleLbl="parChTrans1D3" presStyleIdx="2" presStyleCnt="6"/>
      <dgm:spPr/>
    </dgm:pt>
    <dgm:pt modelId="{BA68D0FC-62D9-4EA5-A9E7-D1063932E511}" type="pres">
      <dgm:prSet presAssocID="{D8532528-3DE8-4F9C-9442-297F0827DDEF}" presName="connTx" presStyleLbl="parChTrans1D3" presStyleIdx="2" presStyleCnt="6"/>
      <dgm:spPr/>
    </dgm:pt>
    <dgm:pt modelId="{C5CE1483-F05B-4CD3-970E-785A9C5203F1}" type="pres">
      <dgm:prSet presAssocID="{5139B302-0205-4E36-A556-47529366FB41}" presName="root2" presStyleCnt="0"/>
      <dgm:spPr/>
    </dgm:pt>
    <dgm:pt modelId="{613E8026-982E-45EA-97AD-EC1FE3DF57BF}" type="pres">
      <dgm:prSet presAssocID="{5139B302-0205-4E36-A556-47529366FB41}" presName="LevelTwoTextNode" presStyleLbl="node3" presStyleIdx="2" presStyleCnt="6">
        <dgm:presLayoutVars>
          <dgm:chPref val="3"/>
        </dgm:presLayoutVars>
      </dgm:prSet>
      <dgm:spPr/>
    </dgm:pt>
    <dgm:pt modelId="{9AF4F634-CCB2-4085-AB52-7BE29E9A2145}" type="pres">
      <dgm:prSet presAssocID="{5139B302-0205-4E36-A556-47529366FB41}" presName="level3hierChild" presStyleCnt="0"/>
      <dgm:spPr/>
    </dgm:pt>
    <dgm:pt modelId="{0260732C-957B-4EA4-8F9E-C02E2D50D438}" type="pres">
      <dgm:prSet presAssocID="{938F718B-5051-40F2-BD10-1B437215A3F0}" presName="conn2-1" presStyleLbl="parChTrans1D2" presStyleIdx="1" presStyleCnt="2"/>
      <dgm:spPr/>
    </dgm:pt>
    <dgm:pt modelId="{27C1EF6D-9891-488F-B543-435A1AF9B506}" type="pres">
      <dgm:prSet presAssocID="{938F718B-5051-40F2-BD10-1B437215A3F0}" presName="connTx" presStyleLbl="parChTrans1D2" presStyleIdx="1" presStyleCnt="2"/>
      <dgm:spPr/>
    </dgm:pt>
    <dgm:pt modelId="{0956B5EA-ED2C-482A-B26A-F18F9135FC98}" type="pres">
      <dgm:prSet presAssocID="{753093FF-C0D9-4B3E-AC31-25A462C773E2}" presName="root2" presStyleCnt="0"/>
      <dgm:spPr/>
    </dgm:pt>
    <dgm:pt modelId="{663767A6-C12A-454A-9689-ADA797CB0859}" type="pres">
      <dgm:prSet presAssocID="{753093FF-C0D9-4B3E-AC31-25A462C773E2}" presName="LevelTwoTextNode" presStyleLbl="node2" presStyleIdx="1" presStyleCnt="2">
        <dgm:presLayoutVars>
          <dgm:chPref val="3"/>
        </dgm:presLayoutVars>
      </dgm:prSet>
      <dgm:spPr/>
    </dgm:pt>
    <dgm:pt modelId="{4CCD0E26-1141-4424-AAC7-BDA9663DA18D}" type="pres">
      <dgm:prSet presAssocID="{753093FF-C0D9-4B3E-AC31-25A462C773E2}" presName="level3hierChild" presStyleCnt="0"/>
      <dgm:spPr/>
    </dgm:pt>
    <dgm:pt modelId="{5B7BBA9F-998B-47D9-BF86-BD04EEAA29B5}" type="pres">
      <dgm:prSet presAssocID="{753FCB48-0047-407A-828F-39919D5E1945}" presName="conn2-1" presStyleLbl="parChTrans1D3" presStyleIdx="3" presStyleCnt="6"/>
      <dgm:spPr/>
    </dgm:pt>
    <dgm:pt modelId="{B890BECD-A82F-41DE-9652-A757D653A978}" type="pres">
      <dgm:prSet presAssocID="{753FCB48-0047-407A-828F-39919D5E1945}" presName="connTx" presStyleLbl="parChTrans1D3" presStyleIdx="3" presStyleCnt="6"/>
      <dgm:spPr/>
    </dgm:pt>
    <dgm:pt modelId="{9576F92F-24D4-49D4-8690-B7FFBF15E8CD}" type="pres">
      <dgm:prSet presAssocID="{9D63CDD1-9446-4CBC-8540-399BBDE96F36}" presName="root2" presStyleCnt="0"/>
      <dgm:spPr/>
    </dgm:pt>
    <dgm:pt modelId="{4757F089-4357-4B50-A4C8-07B1F644F49B}" type="pres">
      <dgm:prSet presAssocID="{9D63CDD1-9446-4CBC-8540-399BBDE96F36}" presName="LevelTwoTextNode" presStyleLbl="node3" presStyleIdx="3" presStyleCnt="6">
        <dgm:presLayoutVars>
          <dgm:chPref val="3"/>
        </dgm:presLayoutVars>
      </dgm:prSet>
      <dgm:spPr/>
    </dgm:pt>
    <dgm:pt modelId="{BE773307-65FC-44D6-AB24-E33514FC7C32}" type="pres">
      <dgm:prSet presAssocID="{9D63CDD1-9446-4CBC-8540-399BBDE96F36}" presName="level3hierChild" presStyleCnt="0"/>
      <dgm:spPr/>
    </dgm:pt>
    <dgm:pt modelId="{542FF110-161C-4180-BFE2-8D3AC4535979}" type="pres">
      <dgm:prSet presAssocID="{B7F69858-991E-4B0F-92A7-1322DE5F892A}" presName="conn2-1" presStyleLbl="parChTrans1D3" presStyleIdx="4" presStyleCnt="6"/>
      <dgm:spPr/>
    </dgm:pt>
    <dgm:pt modelId="{1EB51CA5-5CB9-4730-B57D-AF1F764EC654}" type="pres">
      <dgm:prSet presAssocID="{B7F69858-991E-4B0F-92A7-1322DE5F892A}" presName="connTx" presStyleLbl="parChTrans1D3" presStyleIdx="4" presStyleCnt="6"/>
      <dgm:spPr/>
    </dgm:pt>
    <dgm:pt modelId="{816987BF-2DFF-4393-8968-425BCAF1EF16}" type="pres">
      <dgm:prSet presAssocID="{94FD2FD2-6445-46EA-A059-32C8F409BD02}" presName="root2" presStyleCnt="0"/>
      <dgm:spPr/>
    </dgm:pt>
    <dgm:pt modelId="{5BFE7DD3-FA1E-492F-ADFD-97885547554A}" type="pres">
      <dgm:prSet presAssocID="{94FD2FD2-6445-46EA-A059-32C8F409BD02}" presName="LevelTwoTextNode" presStyleLbl="node3" presStyleIdx="4" presStyleCnt="6">
        <dgm:presLayoutVars>
          <dgm:chPref val="3"/>
        </dgm:presLayoutVars>
      </dgm:prSet>
      <dgm:spPr/>
    </dgm:pt>
    <dgm:pt modelId="{9DE4F15A-B54B-41B5-82AC-904BACEF61C1}" type="pres">
      <dgm:prSet presAssocID="{94FD2FD2-6445-46EA-A059-32C8F409BD02}" presName="level3hierChild" presStyleCnt="0"/>
      <dgm:spPr/>
    </dgm:pt>
    <dgm:pt modelId="{5002A854-8A53-47E4-B35B-4E91612F5F75}" type="pres">
      <dgm:prSet presAssocID="{CC0A06E8-4C89-411C-BE6B-14CFCCC290DB}" presName="conn2-1" presStyleLbl="parChTrans1D3" presStyleIdx="5" presStyleCnt="6"/>
      <dgm:spPr/>
    </dgm:pt>
    <dgm:pt modelId="{C05B4055-4F71-4D73-B707-0A9C60E4DE60}" type="pres">
      <dgm:prSet presAssocID="{CC0A06E8-4C89-411C-BE6B-14CFCCC290DB}" presName="connTx" presStyleLbl="parChTrans1D3" presStyleIdx="5" presStyleCnt="6"/>
      <dgm:spPr/>
    </dgm:pt>
    <dgm:pt modelId="{073AA844-19B4-481E-9583-6A6859F0D886}" type="pres">
      <dgm:prSet presAssocID="{9A5C3CDF-6195-4928-8389-D3C89A40571A}" presName="root2" presStyleCnt="0"/>
      <dgm:spPr/>
    </dgm:pt>
    <dgm:pt modelId="{7BC968D6-40E3-4229-8474-7448FB57D7E9}" type="pres">
      <dgm:prSet presAssocID="{9A5C3CDF-6195-4928-8389-D3C89A40571A}" presName="LevelTwoTextNode" presStyleLbl="node3" presStyleIdx="5" presStyleCnt="6">
        <dgm:presLayoutVars>
          <dgm:chPref val="3"/>
        </dgm:presLayoutVars>
      </dgm:prSet>
      <dgm:spPr/>
    </dgm:pt>
    <dgm:pt modelId="{92E6AF11-4003-493B-ADA1-6CA8F898E76B}" type="pres">
      <dgm:prSet presAssocID="{9A5C3CDF-6195-4928-8389-D3C89A40571A}" presName="level3hierChild" presStyleCnt="0"/>
      <dgm:spPr/>
    </dgm:pt>
  </dgm:ptLst>
  <dgm:cxnLst>
    <dgm:cxn modelId="{AADDC905-6A2F-4FF4-BE08-903B9361EA43}" type="presOf" srcId="{080FF64F-E8E0-4D96-B577-1F4FC7C29802}" destId="{42103439-E5B2-4920-AC24-83822D7158E5}" srcOrd="0" destOrd="0" presId="urn:microsoft.com/office/officeart/2005/8/layout/hierarchy2"/>
    <dgm:cxn modelId="{92A5CC08-63FA-47E2-9B50-A73852CEBF12}" type="presOf" srcId="{A5D4A166-32F2-4785-B4BC-9E014450591C}" destId="{D47FAB69-1F3A-498E-AD86-2E6E358E0B31}" srcOrd="1" destOrd="0" presId="urn:microsoft.com/office/officeart/2005/8/layout/hierarchy2"/>
    <dgm:cxn modelId="{2BB9F014-A2FF-4417-B2CA-4781930FD68F}" srcId="{4BAD75D6-A078-4488-9BA5-1042934624FB}" destId="{753093FF-C0D9-4B3E-AC31-25A462C773E2}" srcOrd="1" destOrd="0" parTransId="{938F718B-5051-40F2-BD10-1B437215A3F0}" sibTransId="{25BF738D-2243-4E3C-9A4B-F81AB39F9ADD}"/>
    <dgm:cxn modelId="{0749DF26-8F60-4D27-8153-1453290D8026}" srcId="{753093FF-C0D9-4B3E-AC31-25A462C773E2}" destId="{9D63CDD1-9446-4CBC-8540-399BBDE96F36}" srcOrd="0" destOrd="0" parTransId="{753FCB48-0047-407A-828F-39919D5E1945}" sibTransId="{E360485F-AF2A-4BBB-99C5-023027F7C7A7}"/>
    <dgm:cxn modelId="{A799F435-B5F9-4D7A-B692-CE6E91CAD9A5}" type="presOf" srcId="{753FCB48-0047-407A-828F-39919D5E1945}" destId="{B890BECD-A82F-41DE-9652-A757D653A978}" srcOrd="1" destOrd="0" presId="urn:microsoft.com/office/officeart/2005/8/layout/hierarchy2"/>
    <dgm:cxn modelId="{27F2B637-5B08-4FA7-94E0-B05FE0686108}" srcId="{4BAD75D6-A078-4488-9BA5-1042934624FB}" destId="{A2BB9212-9EDF-472E-A03B-FB70DD53182D}" srcOrd="0" destOrd="0" parTransId="{080FF64F-E8E0-4D96-B577-1F4FC7C29802}" sibTransId="{B578C9D1-F5BF-4B26-A6B7-E7A13C46919C}"/>
    <dgm:cxn modelId="{7FD6BA37-5767-47C3-B992-B04D63608001}" srcId="{A2BB9212-9EDF-472E-A03B-FB70DD53182D}" destId="{5139B302-0205-4E36-A556-47529366FB41}" srcOrd="2" destOrd="0" parTransId="{D8532528-3DE8-4F9C-9442-297F0827DDEF}" sibTransId="{1DF486BE-1938-49B4-A565-D7BB93E5E0B8}"/>
    <dgm:cxn modelId="{28D3A53C-D0DF-48ED-81B7-02577879CF38}" type="presOf" srcId="{D8532528-3DE8-4F9C-9442-297F0827DDEF}" destId="{C61FEADC-DBAF-442D-B372-A0170B4228D7}" srcOrd="0" destOrd="0" presId="urn:microsoft.com/office/officeart/2005/8/layout/hierarchy2"/>
    <dgm:cxn modelId="{2781033F-0979-49FC-8B03-6FA80F9AACE3}" type="presOf" srcId="{938F718B-5051-40F2-BD10-1B437215A3F0}" destId="{0260732C-957B-4EA4-8F9E-C02E2D50D438}" srcOrd="0" destOrd="0" presId="urn:microsoft.com/office/officeart/2005/8/layout/hierarchy2"/>
    <dgm:cxn modelId="{017E5E5E-F033-4144-B66B-913B209E3BC3}" srcId="{753093FF-C0D9-4B3E-AC31-25A462C773E2}" destId="{9A5C3CDF-6195-4928-8389-D3C89A40571A}" srcOrd="2" destOrd="0" parTransId="{CC0A06E8-4C89-411C-BE6B-14CFCCC290DB}" sibTransId="{8D3CD20F-EE60-48CF-A14B-2B6B933A6BDA}"/>
    <dgm:cxn modelId="{486D8443-5234-45C7-A52E-63DFD5C9A08D}" type="presOf" srcId="{78D8DDF8-6BD7-4157-84B3-AE7070E50DF5}" destId="{82394200-7C28-4D54-81B9-7628AC94AE66}" srcOrd="0" destOrd="0" presId="urn:microsoft.com/office/officeart/2005/8/layout/hierarchy2"/>
    <dgm:cxn modelId="{0116D267-CFB1-4176-83A7-30A118CCB9BB}" srcId="{753093FF-C0D9-4B3E-AC31-25A462C773E2}" destId="{94FD2FD2-6445-46EA-A059-32C8F409BD02}" srcOrd="1" destOrd="0" parTransId="{B7F69858-991E-4B0F-92A7-1322DE5F892A}" sibTransId="{D3EDA9DC-E4D9-427A-B335-070D886C58AB}"/>
    <dgm:cxn modelId="{96614A6C-9A27-47FA-9716-996406B55254}" type="presOf" srcId="{408B5808-6C13-4623-B46A-55E5C1CC0F61}" destId="{F614843D-9796-4DDA-A42D-2199F589075D}" srcOrd="1" destOrd="0" presId="urn:microsoft.com/office/officeart/2005/8/layout/hierarchy2"/>
    <dgm:cxn modelId="{C6C41C51-501C-4D82-A2DC-F3DB117AC72C}" type="presOf" srcId="{D8532528-3DE8-4F9C-9442-297F0827DDEF}" destId="{BA68D0FC-62D9-4EA5-A9E7-D1063932E511}" srcOrd="1" destOrd="0" presId="urn:microsoft.com/office/officeart/2005/8/layout/hierarchy2"/>
    <dgm:cxn modelId="{68DCB952-9292-46A3-AC50-28E67BC09C06}" type="presOf" srcId="{753093FF-C0D9-4B3E-AC31-25A462C773E2}" destId="{663767A6-C12A-454A-9689-ADA797CB0859}" srcOrd="0" destOrd="0" presId="urn:microsoft.com/office/officeart/2005/8/layout/hierarchy2"/>
    <dgm:cxn modelId="{6FA7367C-4BE1-405E-A49F-6BAA187F8D11}" srcId="{A2BB9212-9EDF-472E-A03B-FB70DD53182D}" destId="{F9CA00DF-03E9-4980-AD9A-80A91920FA61}" srcOrd="0" destOrd="0" parTransId="{408B5808-6C13-4623-B46A-55E5C1CC0F61}" sibTransId="{06EED718-8EDD-4CFF-BD2A-E13B84BAA3AC}"/>
    <dgm:cxn modelId="{A11B3C7F-B769-4B01-9C77-0F7A39723A78}" type="presOf" srcId="{9A5C3CDF-6195-4928-8389-D3C89A40571A}" destId="{7BC968D6-40E3-4229-8474-7448FB57D7E9}" srcOrd="0" destOrd="0" presId="urn:microsoft.com/office/officeart/2005/8/layout/hierarchy2"/>
    <dgm:cxn modelId="{A3B61C82-3B66-421F-851F-0A35CB4CDFAA}" type="presOf" srcId="{4BAD75D6-A078-4488-9BA5-1042934624FB}" destId="{C17FF48A-5D88-440C-BAF1-F84E22D3410F}" srcOrd="0" destOrd="0" presId="urn:microsoft.com/office/officeart/2005/8/layout/hierarchy2"/>
    <dgm:cxn modelId="{CCA9D383-5BFC-411E-8179-5DACDDB7A254}" type="presOf" srcId="{938F718B-5051-40F2-BD10-1B437215A3F0}" destId="{27C1EF6D-9891-488F-B543-435A1AF9B506}" srcOrd="1" destOrd="0" presId="urn:microsoft.com/office/officeart/2005/8/layout/hierarchy2"/>
    <dgm:cxn modelId="{6C53D688-C39A-4672-A8AD-884AE23067FC}" type="presOf" srcId="{12D75617-93A6-4BE6-9F24-E4D3722FA815}" destId="{3DCD7CD1-ED68-4E6C-9152-FF62DF9E933E}" srcOrd="0" destOrd="0" presId="urn:microsoft.com/office/officeart/2005/8/layout/hierarchy2"/>
    <dgm:cxn modelId="{A057FA99-7682-4D13-B27E-4F5742A0A205}" srcId="{A2BB9212-9EDF-472E-A03B-FB70DD53182D}" destId="{12D75617-93A6-4BE6-9F24-E4D3722FA815}" srcOrd="1" destOrd="0" parTransId="{A5D4A166-32F2-4785-B4BC-9E014450591C}" sibTransId="{490F37F2-4BB5-4A42-A271-790944ECEF42}"/>
    <dgm:cxn modelId="{5919F29B-2BB3-4DD6-9720-E017FE0BD8FD}" type="presOf" srcId="{A5D4A166-32F2-4785-B4BC-9E014450591C}" destId="{4174263A-7F26-4976-B4C5-7C5433225171}" srcOrd="0" destOrd="0" presId="urn:microsoft.com/office/officeart/2005/8/layout/hierarchy2"/>
    <dgm:cxn modelId="{899FEC9F-9838-4792-A13D-BC09FE1970CD}" srcId="{78D8DDF8-6BD7-4157-84B3-AE7070E50DF5}" destId="{4BAD75D6-A078-4488-9BA5-1042934624FB}" srcOrd="0" destOrd="0" parTransId="{8227965F-C268-42D2-A85E-12FC23E85858}" sibTransId="{C702B828-32AB-4F4A-BCEC-0E7FDAE2709A}"/>
    <dgm:cxn modelId="{E5972FA1-DBF2-49C7-8FD8-0B13A6C59D9E}" type="presOf" srcId="{94FD2FD2-6445-46EA-A059-32C8F409BD02}" destId="{5BFE7DD3-FA1E-492F-ADFD-97885547554A}" srcOrd="0" destOrd="0" presId="urn:microsoft.com/office/officeart/2005/8/layout/hierarchy2"/>
    <dgm:cxn modelId="{5915E1B7-A4A7-44D0-A661-1304EA6FF399}" type="presOf" srcId="{CC0A06E8-4C89-411C-BE6B-14CFCCC290DB}" destId="{C05B4055-4F71-4D73-B707-0A9C60E4DE60}" srcOrd="1" destOrd="0" presId="urn:microsoft.com/office/officeart/2005/8/layout/hierarchy2"/>
    <dgm:cxn modelId="{F80420BA-6ED3-421A-A070-02BF0823114D}" type="presOf" srcId="{CC0A06E8-4C89-411C-BE6B-14CFCCC290DB}" destId="{5002A854-8A53-47E4-B35B-4E91612F5F75}" srcOrd="0" destOrd="0" presId="urn:microsoft.com/office/officeart/2005/8/layout/hierarchy2"/>
    <dgm:cxn modelId="{BE4166CD-0A22-44A6-B1A8-7C98F694121E}" type="presOf" srcId="{F9CA00DF-03E9-4980-AD9A-80A91920FA61}" destId="{EBF5FECB-F0F9-4C4F-9D4C-482EE1439D4D}" srcOrd="0" destOrd="0" presId="urn:microsoft.com/office/officeart/2005/8/layout/hierarchy2"/>
    <dgm:cxn modelId="{8D8C9AD0-5A2A-4EC0-85BE-0EEBC4AECC8B}" type="presOf" srcId="{A2BB9212-9EDF-472E-A03B-FB70DD53182D}" destId="{0B76C3A4-47A4-437E-AEFB-253329541990}" srcOrd="0" destOrd="0" presId="urn:microsoft.com/office/officeart/2005/8/layout/hierarchy2"/>
    <dgm:cxn modelId="{957380D6-2CF3-4C40-9BCB-62A065BCBEB2}" type="presOf" srcId="{080FF64F-E8E0-4D96-B577-1F4FC7C29802}" destId="{7C439575-DAEE-41DC-AD92-55E5537C9AB3}" srcOrd="1" destOrd="0" presId="urn:microsoft.com/office/officeart/2005/8/layout/hierarchy2"/>
    <dgm:cxn modelId="{E4C226D7-9C54-4DA5-B4C6-F8AC7FFA0516}" type="presOf" srcId="{9D63CDD1-9446-4CBC-8540-399BBDE96F36}" destId="{4757F089-4357-4B50-A4C8-07B1F644F49B}" srcOrd="0" destOrd="0" presId="urn:microsoft.com/office/officeart/2005/8/layout/hierarchy2"/>
    <dgm:cxn modelId="{70311AE4-F3EF-4BD9-A213-4C357E973D56}" type="presOf" srcId="{B7F69858-991E-4B0F-92A7-1322DE5F892A}" destId="{542FF110-161C-4180-BFE2-8D3AC4535979}" srcOrd="0" destOrd="0" presId="urn:microsoft.com/office/officeart/2005/8/layout/hierarchy2"/>
    <dgm:cxn modelId="{C5E33CEE-04AA-4086-98ED-B06EBA018606}" type="presOf" srcId="{5139B302-0205-4E36-A556-47529366FB41}" destId="{613E8026-982E-45EA-97AD-EC1FE3DF57BF}" srcOrd="0" destOrd="0" presId="urn:microsoft.com/office/officeart/2005/8/layout/hierarchy2"/>
    <dgm:cxn modelId="{18A29AF2-5239-45D2-A6B5-C22E70FB6811}" type="presOf" srcId="{408B5808-6C13-4623-B46A-55E5C1CC0F61}" destId="{E2C8A4FA-3AC3-4FB6-96E6-79D9463402FF}" srcOrd="0" destOrd="0" presId="urn:microsoft.com/office/officeart/2005/8/layout/hierarchy2"/>
    <dgm:cxn modelId="{55A2F5F8-5BED-468F-A132-50DFBA630F1E}" type="presOf" srcId="{B7F69858-991E-4B0F-92A7-1322DE5F892A}" destId="{1EB51CA5-5CB9-4730-B57D-AF1F764EC654}" srcOrd="1" destOrd="0" presId="urn:microsoft.com/office/officeart/2005/8/layout/hierarchy2"/>
    <dgm:cxn modelId="{924920FC-8FA8-404B-81D1-3C622D029F0D}" type="presOf" srcId="{753FCB48-0047-407A-828F-39919D5E1945}" destId="{5B7BBA9F-998B-47D9-BF86-BD04EEAA29B5}" srcOrd="0" destOrd="0" presId="urn:microsoft.com/office/officeart/2005/8/layout/hierarchy2"/>
    <dgm:cxn modelId="{AA79A592-65D0-441B-8056-F80FB6D1F7A3}" type="presParOf" srcId="{82394200-7C28-4D54-81B9-7628AC94AE66}" destId="{F7D0AB5C-8571-43D7-A6FA-BC8430818F58}" srcOrd="0" destOrd="0" presId="urn:microsoft.com/office/officeart/2005/8/layout/hierarchy2"/>
    <dgm:cxn modelId="{6E21068C-CCB8-4BB7-9B44-86AF8A65BDEC}" type="presParOf" srcId="{F7D0AB5C-8571-43D7-A6FA-BC8430818F58}" destId="{C17FF48A-5D88-440C-BAF1-F84E22D3410F}" srcOrd="0" destOrd="0" presId="urn:microsoft.com/office/officeart/2005/8/layout/hierarchy2"/>
    <dgm:cxn modelId="{ED07ECA9-3AA9-4848-AA68-1B9CF28E7587}" type="presParOf" srcId="{F7D0AB5C-8571-43D7-A6FA-BC8430818F58}" destId="{40B9EFF2-125D-49DF-A559-AF6170DC07E6}" srcOrd="1" destOrd="0" presId="urn:microsoft.com/office/officeart/2005/8/layout/hierarchy2"/>
    <dgm:cxn modelId="{E71DCC02-265B-4BA0-AE05-A910AC1E9795}" type="presParOf" srcId="{40B9EFF2-125D-49DF-A559-AF6170DC07E6}" destId="{42103439-E5B2-4920-AC24-83822D7158E5}" srcOrd="0" destOrd="0" presId="urn:microsoft.com/office/officeart/2005/8/layout/hierarchy2"/>
    <dgm:cxn modelId="{2B555079-6C13-4F3A-BD68-C234EA0866FC}" type="presParOf" srcId="{42103439-E5B2-4920-AC24-83822D7158E5}" destId="{7C439575-DAEE-41DC-AD92-55E5537C9AB3}" srcOrd="0" destOrd="0" presId="urn:microsoft.com/office/officeart/2005/8/layout/hierarchy2"/>
    <dgm:cxn modelId="{137CB447-93B0-46F6-92E9-972097FCC688}" type="presParOf" srcId="{40B9EFF2-125D-49DF-A559-AF6170DC07E6}" destId="{1579EC2D-37B9-41A1-B186-E1D89F19FC1B}" srcOrd="1" destOrd="0" presId="urn:microsoft.com/office/officeart/2005/8/layout/hierarchy2"/>
    <dgm:cxn modelId="{924D2145-A952-480A-888B-F3F3A6CFA6F1}" type="presParOf" srcId="{1579EC2D-37B9-41A1-B186-E1D89F19FC1B}" destId="{0B76C3A4-47A4-437E-AEFB-253329541990}" srcOrd="0" destOrd="0" presId="urn:microsoft.com/office/officeart/2005/8/layout/hierarchy2"/>
    <dgm:cxn modelId="{61131B25-3830-40B3-B422-24D5E4450F45}" type="presParOf" srcId="{1579EC2D-37B9-41A1-B186-E1D89F19FC1B}" destId="{182CAF73-EB25-4C64-8C3F-2D43B89A8304}" srcOrd="1" destOrd="0" presId="urn:microsoft.com/office/officeart/2005/8/layout/hierarchy2"/>
    <dgm:cxn modelId="{2EB546BC-F0C9-461D-861D-D08DA19D2E14}" type="presParOf" srcId="{182CAF73-EB25-4C64-8C3F-2D43B89A8304}" destId="{E2C8A4FA-3AC3-4FB6-96E6-79D9463402FF}" srcOrd="0" destOrd="0" presId="urn:microsoft.com/office/officeart/2005/8/layout/hierarchy2"/>
    <dgm:cxn modelId="{57C0B512-13D4-49EB-8C8E-072F09860897}" type="presParOf" srcId="{E2C8A4FA-3AC3-4FB6-96E6-79D9463402FF}" destId="{F614843D-9796-4DDA-A42D-2199F589075D}" srcOrd="0" destOrd="0" presId="urn:microsoft.com/office/officeart/2005/8/layout/hierarchy2"/>
    <dgm:cxn modelId="{58E6264C-1C5F-4FD1-B04F-F5A011696EA6}" type="presParOf" srcId="{182CAF73-EB25-4C64-8C3F-2D43B89A8304}" destId="{97376CDB-407D-4941-906A-A6F41A51AB25}" srcOrd="1" destOrd="0" presId="urn:microsoft.com/office/officeart/2005/8/layout/hierarchy2"/>
    <dgm:cxn modelId="{065128A5-B8BE-4C81-88F6-FD714367204B}" type="presParOf" srcId="{97376CDB-407D-4941-906A-A6F41A51AB25}" destId="{EBF5FECB-F0F9-4C4F-9D4C-482EE1439D4D}" srcOrd="0" destOrd="0" presId="urn:microsoft.com/office/officeart/2005/8/layout/hierarchy2"/>
    <dgm:cxn modelId="{DA08770A-91BB-4C64-B444-1CE3AFBDD295}" type="presParOf" srcId="{97376CDB-407D-4941-906A-A6F41A51AB25}" destId="{0539CA1F-CDDF-4491-B342-CF0413164C6A}" srcOrd="1" destOrd="0" presId="urn:microsoft.com/office/officeart/2005/8/layout/hierarchy2"/>
    <dgm:cxn modelId="{4AFB6EAA-36E0-422D-89DA-5EEFAE5595E4}" type="presParOf" srcId="{182CAF73-EB25-4C64-8C3F-2D43B89A8304}" destId="{4174263A-7F26-4976-B4C5-7C5433225171}" srcOrd="2" destOrd="0" presId="urn:microsoft.com/office/officeart/2005/8/layout/hierarchy2"/>
    <dgm:cxn modelId="{C954942E-B452-4DB2-9A3E-FD392DC93FEF}" type="presParOf" srcId="{4174263A-7F26-4976-B4C5-7C5433225171}" destId="{D47FAB69-1F3A-498E-AD86-2E6E358E0B31}" srcOrd="0" destOrd="0" presId="urn:microsoft.com/office/officeart/2005/8/layout/hierarchy2"/>
    <dgm:cxn modelId="{F37B6A22-F3A0-40A8-BC37-E9A8FC4BE888}" type="presParOf" srcId="{182CAF73-EB25-4C64-8C3F-2D43B89A8304}" destId="{26662199-F118-4552-95C7-58EFB088C4BF}" srcOrd="3" destOrd="0" presId="urn:microsoft.com/office/officeart/2005/8/layout/hierarchy2"/>
    <dgm:cxn modelId="{AFDE8A49-246F-43F9-B3CF-D20D03CC57BC}" type="presParOf" srcId="{26662199-F118-4552-95C7-58EFB088C4BF}" destId="{3DCD7CD1-ED68-4E6C-9152-FF62DF9E933E}" srcOrd="0" destOrd="0" presId="urn:microsoft.com/office/officeart/2005/8/layout/hierarchy2"/>
    <dgm:cxn modelId="{6287384A-B5B9-4DA9-9E53-01784ED31517}" type="presParOf" srcId="{26662199-F118-4552-95C7-58EFB088C4BF}" destId="{E2C82187-BC92-4183-BC72-B872111A5309}" srcOrd="1" destOrd="0" presId="urn:microsoft.com/office/officeart/2005/8/layout/hierarchy2"/>
    <dgm:cxn modelId="{9167F803-E560-4F2E-B85E-FCB6981A49CA}" type="presParOf" srcId="{182CAF73-EB25-4C64-8C3F-2D43B89A8304}" destId="{C61FEADC-DBAF-442D-B372-A0170B4228D7}" srcOrd="4" destOrd="0" presId="urn:microsoft.com/office/officeart/2005/8/layout/hierarchy2"/>
    <dgm:cxn modelId="{D49C19F1-661E-437D-A880-934430D8B4C8}" type="presParOf" srcId="{C61FEADC-DBAF-442D-B372-A0170B4228D7}" destId="{BA68D0FC-62D9-4EA5-A9E7-D1063932E511}" srcOrd="0" destOrd="0" presId="urn:microsoft.com/office/officeart/2005/8/layout/hierarchy2"/>
    <dgm:cxn modelId="{E0E8252C-103E-4B72-AEF9-E148913E21A7}" type="presParOf" srcId="{182CAF73-EB25-4C64-8C3F-2D43B89A8304}" destId="{C5CE1483-F05B-4CD3-970E-785A9C5203F1}" srcOrd="5" destOrd="0" presId="urn:microsoft.com/office/officeart/2005/8/layout/hierarchy2"/>
    <dgm:cxn modelId="{B1957D4D-8943-452C-A389-FBE880B6C85D}" type="presParOf" srcId="{C5CE1483-F05B-4CD3-970E-785A9C5203F1}" destId="{613E8026-982E-45EA-97AD-EC1FE3DF57BF}" srcOrd="0" destOrd="0" presId="urn:microsoft.com/office/officeart/2005/8/layout/hierarchy2"/>
    <dgm:cxn modelId="{95A8FE5E-39F4-404B-BD26-E697894B2A08}" type="presParOf" srcId="{C5CE1483-F05B-4CD3-970E-785A9C5203F1}" destId="{9AF4F634-CCB2-4085-AB52-7BE29E9A2145}" srcOrd="1" destOrd="0" presId="urn:microsoft.com/office/officeart/2005/8/layout/hierarchy2"/>
    <dgm:cxn modelId="{41A4D4F2-3FB2-4EE4-9E5B-12DF0ED9D8BA}" type="presParOf" srcId="{40B9EFF2-125D-49DF-A559-AF6170DC07E6}" destId="{0260732C-957B-4EA4-8F9E-C02E2D50D438}" srcOrd="2" destOrd="0" presId="urn:microsoft.com/office/officeart/2005/8/layout/hierarchy2"/>
    <dgm:cxn modelId="{B30E2926-5F13-4F50-B3A5-D12FD7049A92}" type="presParOf" srcId="{0260732C-957B-4EA4-8F9E-C02E2D50D438}" destId="{27C1EF6D-9891-488F-B543-435A1AF9B506}" srcOrd="0" destOrd="0" presId="urn:microsoft.com/office/officeart/2005/8/layout/hierarchy2"/>
    <dgm:cxn modelId="{A6D96874-4FDE-4B98-BA1A-49A1EEEF433C}" type="presParOf" srcId="{40B9EFF2-125D-49DF-A559-AF6170DC07E6}" destId="{0956B5EA-ED2C-482A-B26A-F18F9135FC98}" srcOrd="3" destOrd="0" presId="urn:microsoft.com/office/officeart/2005/8/layout/hierarchy2"/>
    <dgm:cxn modelId="{90D4C72E-DD54-429C-90C0-76D693AA1E1D}" type="presParOf" srcId="{0956B5EA-ED2C-482A-B26A-F18F9135FC98}" destId="{663767A6-C12A-454A-9689-ADA797CB0859}" srcOrd="0" destOrd="0" presId="urn:microsoft.com/office/officeart/2005/8/layout/hierarchy2"/>
    <dgm:cxn modelId="{CC1A814B-14C4-4CE5-8AB8-E2987730AF48}" type="presParOf" srcId="{0956B5EA-ED2C-482A-B26A-F18F9135FC98}" destId="{4CCD0E26-1141-4424-AAC7-BDA9663DA18D}" srcOrd="1" destOrd="0" presId="urn:microsoft.com/office/officeart/2005/8/layout/hierarchy2"/>
    <dgm:cxn modelId="{EB794939-771A-4DA6-946C-A4027556D75D}" type="presParOf" srcId="{4CCD0E26-1141-4424-AAC7-BDA9663DA18D}" destId="{5B7BBA9F-998B-47D9-BF86-BD04EEAA29B5}" srcOrd="0" destOrd="0" presId="urn:microsoft.com/office/officeart/2005/8/layout/hierarchy2"/>
    <dgm:cxn modelId="{E999A054-9416-4CE4-BCA9-AA54BCD9D816}" type="presParOf" srcId="{5B7BBA9F-998B-47D9-BF86-BD04EEAA29B5}" destId="{B890BECD-A82F-41DE-9652-A757D653A978}" srcOrd="0" destOrd="0" presId="urn:microsoft.com/office/officeart/2005/8/layout/hierarchy2"/>
    <dgm:cxn modelId="{1BBA2D42-BBB4-4395-8E4C-3C4D86389E13}" type="presParOf" srcId="{4CCD0E26-1141-4424-AAC7-BDA9663DA18D}" destId="{9576F92F-24D4-49D4-8690-B7FFBF15E8CD}" srcOrd="1" destOrd="0" presId="urn:microsoft.com/office/officeart/2005/8/layout/hierarchy2"/>
    <dgm:cxn modelId="{E57909BB-0203-410B-8AAD-3197EB2E768C}" type="presParOf" srcId="{9576F92F-24D4-49D4-8690-B7FFBF15E8CD}" destId="{4757F089-4357-4B50-A4C8-07B1F644F49B}" srcOrd="0" destOrd="0" presId="urn:microsoft.com/office/officeart/2005/8/layout/hierarchy2"/>
    <dgm:cxn modelId="{0EBAF0D0-C6AF-42E8-9001-20BA4389A150}" type="presParOf" srcId="{9576F92F-24D4-49D4-8690-B7FFBF15E8CD}" destId="{BE773307-65FC-44D6-AB24-E33514FC7C32}" srcOrd="1" destOrd="0" presId="urn:microsoft.com/office/officeart/2005/8/layout/hierarchy2"/>
    <dgm:cxn modelId="{EBFCA3A8-CA9B-49F4-A215-615F16AE3547}" type="presParOf" srcId="{4CCD0E26-1141-4424-AAC7-BDA9663DA18D}" destId="{542FF110-161C-4180-BFE2-8D3AC4535979}" srcOrd="2" destOrd="0" presId="urn:microsoft.com/office/officeart/2005/8/layout/hierarchy2"/>
    <dgm:cxn modelId="{4C3F5BBE-2BA2-4BE0-A0BE-3FAAE6E4CC33}" type="presParOf" srcId="{542FF110-161C-4180-BFE2-8D3AC4535979}" destId="{1EB51CA5-5CB9-4730-B57D-AF1F764EC654}" srcOrd="0" destOrd="0" presId="urn:microsoft.com/office/officeart/2005/8/layout/hierarchy2"/>
    <dgm:cxn modelId="{B325DB41-B9CA-4EC1-95B5-8EC3EB93DDBC}" type="presParOf" srcId="{4CCD0E26-1141-4424-AAC7-BDA9663DA18D}" destId="{816987BF-2DFF-4393-8968-425BCAF1EF16}" srcOrd="3" destOrd="0" presId="urn:microsoft.com/office/officeart/2005/8/layout/hierarchy2"/>
    <dgm:cxn modelId="{E15732D4-F697-4A2A-8EEF-A1253AD8C5BA}" type="presParOf" srcId="{816987BF-2DFF-4393-8968-425BCAF1EF16}" destId="{5BFE7DD3-FA1E-492F-ADFD-97885547554A}" srcOrd="0" destOrd="0" presId="urn:microsoft.com/office/officeart/2005/8/layout/hierarchy2"/>
    <dgm:cxn modelId="{DAA78CFC-CB85-4CFC-ACF5-B3D1C01F1994}" type="presParOf" srcId="{816987BF-2DFF-4393-8968-425BCAF1EF16}" destId="{9DE4F15A-B54B-41B5-82AC-904BACEF61C1}" srcOrd="1" destOrd="0" presId="urn:microsoft.com/office/officeart/2005/8/layout/hierarchy2"/>
    <dgm:cxn modelId="{BD58648F-21BB-4688-82D0-816A9178293D}" type="presParOf" srcId="{4CCD0E26-1141-4424-AAC7-BDA9663DA18D}" destId="{5002A854-8A53-47E4-B35B-4E91612F5F75}" srcOrd="4" destOrd="0" presId="urn:microsoft.com/office/officeart/2005/8/layout/hierarchy2"/>
    <dgm:cxn modelId="{39A5E6A8-8A3B-482B-98A2-6D70E4BEB8D2}" type="presParOf" srcId="{5002A854-8A53-47E4-B35B-4E91612F5F75}" destId="{C05B4055-4F71-4D73-B707-0A9C60E4DE60}" srcOrd="0" destOrd="0" presId="urn:microsoft.com/office/officeart/2005/8/layout/hierarchy2"/>
    <dgm:cxn modelId="{C9D465AB-6622-4A50-9065-593611037020}" type="presParOf" srcId="{4CCD0E26-1141-4424-AAC7-BDA9663DA18D}" destId="{073AA844-19B4-481E-9583-6A6859F0D886}" srcOrd="5" destOrd="0" presId="urn:microsoft.com/office/officeart/2005/8/layout/hierarchy2"/>
    <dgm:cxn modelId="{C0DF48B7-000B-4107-9127-AFCF2BA8E809}" type="presParOf" srcId="{073AA844-19B4-481E-9583-6A6859F0D886}" destId="{7BC968D6-40E3-4229-8474-7448FB57D7E9}" srcOrd="0" destOrd="0" presId="urn:microsoft.com/office/officeart/2005/8/layout/hierarchy2"/>
    <dgm:cxn modelId="{9607134A-94BD-4A5B-B441-CCB40F41E5B3}" type="presParOf" srcId="{073AA844-19B4-481E-9583-6A6859F0D886}" destId="{92E6AF11-4003-493B-ADA1-6CA8F898E76B}"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F308CC-F0A2-471D-A617-A79BD2701677}"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pt-BR"/>
        </a:p>
      </dgm:t>
    </dgm:pt>
    <dgm:pt modelId="{D849FC67-AB31-46D3-A4D4-21F3362EBB1B}">
      <dgm:prSet phldrT="[Texto]"/>
      <dgm:spPr/>
      <dgm:t>
        <a:bodyPr/>
        <a:lstStyle/>
        <a:p>
          <a:r>
            <a:rPr lang="pt-BR"/>
            <a:t>Perfis da relação comercial</a:t>
          </a:r>
        </a:p>
      </dgm:t>
    </dgm:pt>
    <dgm:pt modelId="{502A94B1-E89E-4F46-A81D-99ED599A3A71}" type="parTrans" cxnId="{8667A140-1A39-40B2-A732-D79EFA53C71F}">
      <dgm:prSet/>
      <dgm:spPr/>
      <dgm:t>
        <a:bodyPr/>
        <a:lstStyle/>
        <a:p>
          <a:endParaRPr lang="pt-BR"/>
        </a:p>
      </dgm:t>
    </dgm:pt>
    <dgm:pt modelId="{56E46E3B-F954-4B2F-A98A-B6B74643A84E}" type="sibTrans" cxnId="{8667A140-1A39-40B2-A732-D79EFA53C71F}">
      <dgm:prSet/>
      <dgm:spPr/>
      <dgm:t>
        <a:bodyPr/>
        <a:lstStyle/>
        <a:p>
          <a:endParaRPr lang="pt-BR"/>
        </a:p>
      </dgm:t>
    </dgm:pt>
    <dgm:pt modelId="{056C8559-C74F-491B-8C3A-1536E84E2328}">
      <dgm:prSet phldrT="[Texto]"/>
      <dgm:spPr/>
      <dgm:t>
        <a:bodyPr/>
        <a:lstStyle/>
        <a:p>
          <a:r>
            <a:rPr lang="pt-BR"/>
            <a:t>Comprador</a:t>
          </a:r>
        </a:p>
      </dgm:t>
    </dgm:pt>
    <dgm:pt modelId="{8D760EE7-FE2C-4180-B85C-3614A65A71CD}" type="parTrans" cxnId="{8E18AC36-2B07-450B-AB6D-EE779CC3EABA}">
      <dgm:prSet/>
      <dgm:spPr/>
      <dgm:t>
        <a:bodyPr/>
        <a:lstStyle/>
        <a:p>
          <a:endParaRPr lang="pt-BR"/>
        </a:p>
      </dgm:t>
    </dgm:pt>
    <dgm:pt modelId="{77C73296-B01B-4F29-8349-732CD53CCC99}" type="sibTrans" cxnId="{8E18AC36-2B07-450B-AB6D-EE779CC3EABA}">
      <dgm:prSet/>
      <dgm:spPr/>
      <dgm:t>
        <a:bodyPr/>
        <a:lstStyle/>
        <a:p>
          <a:endParaRPr lang="pt-BR"/>
        </a:p>
      </dgm:t>
    </dgm:pt>
    <dgm:pt modelId="{245FD39B-61E2-4871-B407-91C0D2BE783F}">
      <dgm:prSet phldrT="[Texto]"/>
      <dgm:spPr/>
      <dgm:t>
        <a:bodyPr/>
        <a:lstStyle/>
        <a:p>
          <a:r>
            <a:rPr lang="pt-BR"/>
            <a:t>Demandante Técnico</a:t>
          </a:r>
        </a:p>
      </dgm:t>
    </dgm:pt>
    <dgm:pt modelId="{CFC77839-A122-499B-8FFA-EE2660C30A87}" type="parTrans" cxnId="{89B3D5C9-9E6A-4B02-A87D-8388FBEEF874}">
      <dgm:prSet/>
      <dgm:spPr/>
      <dgm:t>
        <a:bodyPr/>
        <a:lstStyle/>
        <a:p>
          <a:endParaRPr lang="pt-BR"/>
        </a:p>
      </dgm:t>
    </dgm:pt>
    <dgm:pt modelId="{AAE97B26-0CAD-4249-8C74-057F539E8EBE}" type="sibTrans" cxnId="{89B3D5C9-9E6A-4B02-A87D-8388FBEEF874}">
      <dgm:prSet/>
      <dgm:spPr/>
      <dgm:t>
        <a:bodyPr/>
        <a:lstStyle/>
        <a:p>
          <a:endParaRPr lang="pt-BR"/>
        </a:p>
      </dgm:t>
    </dgm:pt>
    <dgm:pt modelId="{CA844A28-D298-4516-A214-4D6B425AB92A}">
      <dgm:prSet phldrT="[Texto]"/>
      <dgm:spPr>
        <a:solidFill>
          <a:schemeClr val="accent6">
            <a:lumMod val="75000"/>
          </a:schemeClr>
        </a:solidFill>
      </dgm:spPr>
      <dgm:t>
        <a:bodyPr/>
        <a:lstStyle/>
        <a:p>
          <a:r>
            <a:rPr lang="pt-BR" b="0" cap="none" spc="0">
              <a:ln w="0"/>
              <a:solidFill>
                <a:schemeClr val="tx1"/>
              </a:solidFill>
              <a:effectLst>
                <a:outerShdw blurRad="38100" dist="19050" dir="2700000" algn="tl" rotWithShape="0">
                  <a:schemeClr val="dk1">
                    <a:alpha val="40000"/>
                  </a:schemeClr>
                </a:outerShdw>
              </a:effectLst>
            </a:rPr>
            <a:t>Vendedor</a:t>
          </a:r>
        </a:p>
      </dgm:t>
    </dgm:pt>
    <dgm:pt modelId="{52D02E8D-F5A9-4B6F-B515-FA396FC67EDA}" type="parTrans" cxnId="{381C5FA3-3EBC-41F9-AE70-E2F84234B49D}">
      <dgm:prSet/>
      <dgm:spPr/>
      <dgm:t>
        <a:bodyPr/>
        <a:lstStyle/>
        <a:p>
          <a:endParaRPr lang="pt-BR"/>
        </a:p>
      </dgm:t>
    </dgm:pt>
    <dgm:pt modelId="{34039267-A52F-44E3-82A0-F9FAB2D1D720}" type="sibTrans" cxnId="{381C5FA3-3EBC-41F9-AE70-E2F84234B49D}">
      <dgm:prSet/>
      <dgm:spPr/>
      <dgm:t>
        <a:bodyPr/>
        <a:lstStyle/>
        <a:p>
          <a:endParaRPr lang="pt-BR"/>
        </a:p>
      </dgm:t>
    </dgm:pt>
    <dgm:pt modelId="{32294A41-06B3-4ACB-8114-7C811A631F14}" type="pres">
      <dgm:prSet presAssocID="{39F308CC-F0A2-471D-A617-A79BD2701677}" presName="Name0" presStyleCnt="0">
        <dgm:presLayoutVars>
          <dgm:chMax val="1"/>
          <dgm:chPref val="1"/>
          <dgm:dir/>
          <dgm:animOne val="branch"/>
          <dgm:animLvl val="lvl"/>
        </dgm:presLayoutVars>
      </dgm:prSet>
      <dgm:spPr/>
    </dgm:pt>
    <dgm:pt modelId="{80C8B211-72A4-42C0-B93E-AB5F1CADC2AB}" type="pres">
      <dgm:prSet presAssocID="{D849FC67-AB31-46D3-A4D4-21F3362EBB1B}" presName="singleCycle" presStyleCnt="0"/>
      <dgm:spPr/>
    </dgm:pt>
    <dgm:pt modelId="{A6826E8F-0FC7-4C05-BD59-5D7CFAC983F2}" type="pres">
      <dgm:prSet presAssocID="{D849FC67-AB31-46D3-A4D4-21F3362EBB1B}" presName="singleCenter" presStyleLbl="node1" presStyleIdx="0" presStyleCnt="4">
        <dgm:presLayoutVars>
          <dgm:chMax val="7"/>
          <dgm:chPref val="7"/>
        </dgm:presLayoutVars>
      </dgm:prSet>
      <dgm:spPr/>
    </dgm:pt>
    <dgm:pt modelId="{385A71CE-F921-4C2C-BAEB-37664B1B1189}" type="pres">
      <dgm:prSet presAssocID="{8D760EE7-FE2C-4180-B85C-3614A65A71CD}" presName="Name56" presStyleLbl="parChTrans1D2" presStyleIdx="0" presStyleCnt="3"/>
      <dgm:spPr/>
    </dgm:pt>
    <dgm:pt modelId="{81958D4C-F2C2-4DFD-AB74-083002885578}" type="pres">
      <dgm:prSet presAssocID="{056C8559-C74F-491B-8C3A-1536E84E2328}" presName="text0" presStyleLbl="node1" presStyleIdx="1" presStyleCnt="4">
        <dgm:presLayoutVars>
          <dgm:bulletEnabled val="1"/>
        </dgm:presLayoutVars>
      </dgm:prSet>
      <dgm:spPr/>
    </dgm:pt>
    <dgm:pt modelId="{7B49341F-E35A-451F-9253-D440D27AD1CA}" type="pres">
      <dgm:prSet presAssocID="{CFC77839-A122-499B-8FFA-EE2660C30A87}" presName="Name56" presStyleLbl="parChTrans1D2" presStyleIdx="1" presStyleCnt="3"/>
      <dgm:spPr/>
    </dgm:pt>
    <dgm:pt modelId="{217CA5BB-47A4-406E-A1C2-0ECC00C3DAAF}" type="pres">
      <dgm:prSet presAssocID="{245FD39B-61E2-4871-B407-91C0D2BE783F}" presName="text0" presStyleLbl="node1" presStyleIdx="2" presStyleCnt="4">
        <dgm:presLayoutVars>
          <dgm:bulletEnabled val="1"/>
        </dgm:presLayoutVars>
      </dgm:prSet>
      <dgm:spPr/>
    </dgm:pt>
    <dgm:pt modelId="{289C78ED-D31B-47D1-B5B9-E14C14B2B3EF}" type="pres">
      <dgm:prSet presAssocID="{52D02E8D-F5A9-4B6F-B515-FA396FC67EDA}" presName="Name56" presStyleLbl="parChTrans1D2" presStyleIdx="2" presStyleCnt="3"/>
      <dgm:spPr/>
    </dgm:pt>
    <dgm:pt modelId="{6C146441-22A5-412D-8749-251AE8113F46}" type="pres">
      <dgm:prSet presAssocID="{CA844A28-D298-4516-A214-4D6B425AB92A}" presName="text0" presStyleLbl="node1" presStyleIdx="3" presStyleCnt="4">
        <dgm:presLayoutVars>
          <dgm:bulletEnabled val="1"/>
        </dgm:presLayoutVars>
      </dgm:prSet>
      <dgm:spPr/>
    </dgm:pt>
  </dgm:ptLst>
  <dgm:cxnLst>
    <dgm:cxn modelId="{EADD0012-FD08-4C82-869A-10AFDA1F5BEC}" type="presOf" srcId="{8D760EE7-FE2C-4180-B85C-3614A65A71CD}" destId="{385A71CE-F921-4C2C-BAEB-37664B1B1189}" srcOrd="0" destOrd="0" presId="urn:microsoft.com/office/officeart/2008/layout/RadialCluster"/>
    <dgm:cxn modelId="{2EF1592B-C0A8-48CE-B272-24A6D6CF47B8}" type="presOf" srcId="{056C8559-C74F-491B-8C3A-1536E84E2328}" destId="{81958D4C-F2C2-4DFD-AB74-083002885578}" srcOrd="0" destOrd="0" presId="urn:microsoft.com/office/officeart/2008/layout/RadialCluster"/>
    <dgm:cxn modelId="{6652F72B-A65A-4D98-90BB-1E59A9BB96E1}" type="presOf" srcId="{D849FC67-AB31-46D3-A4D4-21F3362EBB1B}" destId="{A6826E8F-0FC7-4C05-BD59-5D7CFAC983F2}" srcOrd="0" destOrd="0" presId="urn:microsoft.com/office/officeart/2008/layout/RadialCluster"/>
    <dgm:cxn modelId="{C5ABEA2E-C4EA-43A9-B872-11707981E190}" type="presOf" srcId="{52D02E8D-F5A9-4B6F-B515-FA396FC67EDA}" destId="{289C78ED-D31B-47D1-B5B9-E14C14B2B3EF}" srcOrd="0" destOrd="0" presId="urn:microsoft.com/office/officeart/2008/layout/RadialCluster"/>
    <dgm:cxn modelId="{8E18AC36-2B07-450B-AB6D-EE779CC3EABA}" srcId="{D849FC67-AB31-46D3-A4D4-21F3362EBB1B}" destId="{056C8559-C74F-491B-8C3A-1536E84E2328}" srcOrd="0" destOrd="0" parTransId="{8D760EE7-FE2C-4180-B85C-3614A65A71CD}" sibTransId="{77C73296-B01B-4F29-8349-732CD53CCC99}"/>
    <dgm:cxn modelId="{8667A140-1A39-40B2-A732-D79EFA53C71F}" srcId="{39F308CC-F0A2-471D-A617-A79BD2701677}" destId="{D849FC67-AB31-46D3-A4D4-21F3362EBB1B}" srcOrd="0" destOrd="0" parTransId="{502A94B1-E89E-4F46-A81D-99ED599A3A71}" sibTransId="{56E46E3B-F954-4B2F-A98A-B6B74643A84E}"/>
    <dgm:cxn modelId="{1E54154D-BF9B-42C0-A0F8-3F2F5EBA5DA0}" type="presOf" srcId="{39F308CC-F0A2-471D-A617-A79BD2701677}" destId="{32294A41-06B3-4ACB-8114-7C811A631F14}" srcOrd="0" destOrd="0" presId="urn:microsoft.com/office/officeart/2008/layout/RadialCluster"/>
    <dgm:cxn modelId="{ECAA376E-FBCE-4B5D-A3E5-EB02C79C5882}" type="presOf" srcId="{CA844A28-D298-4516-A214-4D6B425AB92A}" destId="{6C146441-22A5-412D-8749-251AE8113F46}" srcOrd="0" destOrd="0" presId="urn:microsoft.com/office/officeart/2008/layout/RadialCluster"/>
    <dgm:cxn modelId="{381C5FA3-3EBC-41F9-AE70-E2F84234B49D}" srcId="{D849FC67-AB31-46D3-A4D4-21F3362EBB1B}" destId="{CA844A28-D298-4516-A214-4D6B425AB92A}" srcOrd="2" destOrd="0" parTransId="{52D02E8D-F5A9-4B6F-B515-FA396FC67EDA}" sibTransId="{34039267-A52F-44E3-82A0-F9FAB2D1D720}"/>
    <dgm:cxn modelId="{D89E25BD-5F74-4E0C-8D78-CA43BA262D6F}" type="presOf" srcId="{CFC77839-A122-499B-8FFA-EE2660C30A87}" destId="{7B49341F-E35A-451F-9253-D440D27AD1CA}" srcOrd="0" destOrd="0" presId="urn:microsoft.com/office/officeart/2008/layout/RadialCluster"/>
    <dgm:cxn modelId="{89B3D5C9-9E6A-4B02-A87D-8388FBEEF874}" srcId="{D849FC67-AB31-46D3-A4D4-21F3362EBB1B}" destId="{245FD39B-61E2-4871-B407-91C0D2BE783F}" srcOrd="1" destOrd="0" parTransId="{CFC77839-A122-499B-8FFA-EE2660C30A87}" sibTransId="{AAE97B26-0CAD-4249-8C74-057F539E8EBE}"/>
    <dgm:cxn modelId="{899CEFF7-F1D0-40EA-AC52-4BACF7A26B93}" type="presOf" srcId="{245FD39B-61E2-4871-B407-91C0D2BE783F}" destId="{217CA5BB-47A4-406E-A1C2-0ECC00C3DAAF}" srcOrd="0" destOrd="0" presId="urn:microsoft.com/office/officeart/2008/layout/RadialCluster"/>
    <dgm:cxn modelId="{98424487-2196-4B1F-804D-B2721BDDFFBC}" type="presParOf" srcId="{32294A41-06B3-4ACB-8114-7C811A631F14}" destId="{80C8B211-72A4-42C0-B93E-AB5F1CADC2AB}" srcOrd="0" destOrd="0" presId="urn:microsoft.com/office/officeart/2008/layout/RadialCluster"/>
    <dgm:cxn modelId="{37C9DA4A-1AE5-4DFF-B470-12555E5D91C4}" type="presParOf" srcId="{80C8B211-72A4-42C0-B93E-AB5F1CADC2AB}" destId="{A6826E8F-0FC7-4C05-BD59-5D7CFAC983F2}" srcOrd="0" destOrd="0" presId="urn:microsoft.com/office/officeart/2008/layout/RadialCluster"/>
    <dgm:cxn modelId="{F5265834-1FBA-4F28-844D-E2BE9211CD94}" type="presParOf" srcId="{80C8B211-72A4-42C0-B93E-AB5F1CADC2AB}" destId="{385A71CE-F921-4C2C-BAEB-37664B1B1189}" srcOrd="1" destOrd="0" presId="urn:microsoft.com/office/officeart/2008/layout/RadialCluster"/>
    <dgm:cxn modelId="{76CCA6F6-AB3D-4F32-9428-C356C7A4EA70}" type="presParOf" srcId="{80C8B211-72A4-42C0-B93E-AB5F1CADC2AB}" destId="{81958D4C-F2C2-4DFD-AB74-083002885578}" srcOrd="2" destOrd="0" presId="urn:microsoft.com/office/officeart/2008/layout/RadialCluster"/>
    <dgm:cxn modelId="{1F60DFBD-76D4-458C-85C6-09FB038EFEDD}" type="presParOf" srcId="{80C8B211-72A4-42C0-B93E-AB5F1CADC2AB}" destId="{7B49341F-E35A-451F-9253-D440D27AD1CA}" srcOrd="3" destOrd="0" presId="urn:microsoft.com/office/officeart/2008/layout/RadialCluster"/>
    <dgm:cxn modelId="{A8ECF385-B39F-4B7C-B28C-442864FE2953}" type="presParOf" srcId="{80C8B211-72A4-42C0-B93E-AB5F1CADC2AB}" destId="{217CA5BB-47A4-406E-A1C2-0ECC00C3DAAF}" srcOrd="4" destOrd="0" presId="urn:microsoft.com/office/officeart/2008/layout/RadialCluster"/>
    <dgm:cxn modelId="{A096DC4D-ABE5-4382-A1E4-2D4E998EFC61}" type="presParOf" srcId="{80C8B211-72A4-42C0-B93E-AB5F1CADC2AB}" destId="{289C78ED-D31B-47D1-B5B9-E14C14B2B3EF}" srcOrd="5" destOrd="0" presId="urn:microsoft.com/office/officeart/2008/layout/RadialCluster"/>
    <dgm:cxn modelId="{B33FD4D8-5740-469A-9D80-659797612357}" type="presParOf" srcId="{80C8B211-72A4-42C0-B93E-AB5F1CADC2AB}" destId="{6C146441-22A5-412D-8749-251AE8113F46}"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47401A-D710-47B4-874E-6D946257BC12}"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pt-BR"/>
        </a:p>
      </dgm:t>
    </dgm:pt>
    <dgm:pt modelId="{072EE0FC-5424-44E1-81F6-0701BD452925}">
      <dgm:prSet phldrT="[Texto]"/>
      <dgm:spPr/>
      <dgm:t>
        <a:bodyPr/>
        <a:lstStyle/>
        <a:p>
          <a:r>
            <a:rPr lang="pt-BR"/>
            <a:t>Tático</a:t>
          </a:r>
        </a:p>
      </dgm:t>
    </dgm:pt>
    <dgm:pt modelId="{D8B94855-DFCC-45B5-82D2-F1F0F9FEE03F}" type="parTrans" cxnId="{01391F09-F0B5-4592-B0B5-82A1171ABEC8}">
      <dgm:prSet/>
      <dgm:spPr/>
      <dgm:t>
        <a:bodyPr/>
        <a:lstStyle/>
        <a:p>
          <a:endParaRPr lang="pt-BR"/>
        </a:p>
      </dgm:t>
    </dgm:pt>
    <dgm:pt modelId="{6CA64829-B176-49AA-9F6B-3553A74C51FB}" type="sibTrans" cxnId="{01391F09-F0B5-4592-B0B5-82A1171ABEC8}">
      <dgm:prSet/>
      <dgm:spPr/>
      <dgm:t>
        <a:bodyPr/>
        <a:lstStyle/>
        <a:p>
          <a:endParaRPr lang="pt-BR"/>
        </a:p>
      </dgm:t>
    </dgm:pt>
    <dgm:pt modelId="{4A9B8E10-1334-4E5A-A40E-B806F00A1F1B}">
      <dgm:prSet phldrT="[Texto]"/>
      <dgm:spPr/>
      <dgm:t>
        <a:bodyPr/>
        <a:lstStyle/>
        <a:p>
          <a:r>
            <a:rPr lang="pt-BR" dirty="0"/>
            <a:t>Execução</a:t>
          </a:r>
        </a:p>
      </dgm:t>
    </dgm:pt>
    <dgm:pt modelId="{39BBE7FB-B340-404A-945F-B1B06EDBBB35}" type="parTrans" cxnId="{29F8EADA-2FA6-41CA-A8DE-0769034CDB76}">
      <dgm:prSet/>
      <dgm:spPr/>
      <dgm:t>
        <a:bodyPr/>
        <a:lstStyle/>
        <a:p>
          <a:endParaRPr lang="pt-BR"/>
        </a:p>
      </dgm:t>
    </dgm:pt>
    <dgm:pt modelId="{A55F2BB8-9974-4239-837E-599B7F416957}" type="sibTrans" cxnId="{29F8EADA-2FA6-41CA-A8DE-0769034CDB76}">
      <dgm:prSet/>
      <dgm:spPr/>
      <dgm:t>
        <a:bodyPr/>
        <a:lstStyle/>
        <a:p>
          <a:endParaRPr lang="pt-BR"/>
        </a:p>
      </dgm:t>
    </dgm:pt>
    <dgm:pt modelId="{A792EBE2-3F47-49F2-9B1B-9CEA9524624E}">
      <dgm:prSet phldrT="[Texto]"/>
      <dgm:spPr/>
      <dgm:t>
        <a:bodyPr/>
        <a:lstStyle/>
        <a:p>
          <a:r>
            <a:rPr lang="pt-BR"/>
            <a:t>Abordagem inicial</a:t>
          </a:r>
        </a:p>
      </dgm:t>
    </dgm:pt>
    <dgm:pt modelId="{FF85FC98-CC9A-41F0-9913-BAB11A9F7E4F}" type="parTrans" cxnId="{A0A1B23F-F50B-49D0-B97A-0127D719E5CD}">
      <dgm:prSet/>
      <dgm:spPr/>
      <dgm:t>
        <a:bodyPr/>
        <a:lstStyle/>
        <a:p>
          <a:endParaRPr lang="pt-BR"/>
        </a:p>
      </dgm:t>
    </dgm:pt>
    <dgm:pt modelId="{6E37BCC7-20EA-46E8-9616-01B337DCA384}" type="sibTrans" cxnId="{A0A1B23F-F50B-49D0-B97A-0127D719E5CD}">
      <dgm:prSet/>
      <dgm:spPr/>
      <dgm:t>
        <a:bodyPr/>
        <a:lstStyle/>
        <a:p>
          <a:endParaRPr lang="pt-BR"/>
        </a:p>
      </dgm:t>
    </dgm:pt>
    <dgm:pt modelId="{B985CD2B-9B53-4CC6-973D-7C3EC73DC158}">
      <dgm:prSet phldrT="[Texto]"/>
      <dgm:spPr/>
      <dgm:t>
        <a:bodyPr/>
        <a:lstStyle/>
        <a:p>
          <a:r>
            <a:rPr lang="pt-BR"/>
            <a:t>Sondagem</a:t>
          </a:r>
        </a:p>
      </dgm:t>
    </dgm:pt>
    <dgm:pt modelId="{4AE10D15-B4FF-4FE1-866C-846991F7E542}" type="parTrans" cxnId="{D083090D-6578-435B-97A5-43535C368333}">
      <dgm:prSet/>
      <dgm:spPr/>
      <dgm:t>
        <a:bodyPr/>
        <a:lstStyle/>
        <a:p>
          <a:endParaRPr lang="pt-BR"/>
        </a:p>
      </dgm:t>
    </dgm:pt>
    <dgm:pt modelId="{EF25C123-28DF-48EE-8936-9B0B20CA83D0}" type="sibTrans" cxnId="{D083090D-6578-435B-97A5-43535C368333}">
      <dgm:prSet/>
      <dgm:spPr/>
      <dgm:t>
        <a:bodyPr/>
        <a:lstStyle/>
        <a:p>
          <a:endParaRPr lang="pt-BR"/>
        </a:p>
      </dgm:t>
    </dgm:pt>
    <dgm:pt modelId="{A10DB1BE-FD18-480C-BD8B-BD1B00303774}">
      <dgm:prSet phldrT="[Texto]"/>
      <dgm:spPr/>
      <dgm:t>
        <a:bodyPr/>
        <a:lstStyle/>
        <a:p>
          <a:r>
            <a:rPr lang="pt-BR"/>
            <a:t>Pós venda</a:t>
          </a:r>
        </a:p>
      </dgm:t>
    </dgm:pt>
    <dgm:pt modelId="{6F43798E-AA1C-4AE8-9BE0-8716A7C36388}" type="parTrans" cxnId="{9F036D21-87BE-404B-AD81-B988EC4C8C89}">
      <dgm:prSet/>
      <dgm:spPr/>
      <dgm:t>
        <a:bodyPr/>
        <a:lstStyle/>
        <a:p>
          <a:endParaRPr lang="pt-BR"/>
        </a:p>
      </dgm:t>
    </dgm:pt>
    <dgm:pt modelId="{1B7D0828-ACCC-4682-84C6-EA55A948FE0E}" type="sibTrans" cxnId="{9F036D21-87BE-404B-AD81-B988EC4C8C89}">
      <dgm:prSet/>
      <dgm:spPr/>
      <dgm:t>
        <a:bodyPr/>
        <a:lstStyle/>
        <a:p>
          <a:endParaRPr lang="pt-BR"/>
        </a:p>
      </dgm:t>
    </dgm:pt>
    <dgm:pt modelId="{AEA4F7E0-7926-40F2-92C4-C82667ED3AE7}">
      <dgm:prSet phldrT="[Texto]"/>
      <dgm:spPr/>
      <dgm:t>
        <a:bodyPr/>
        <a:lstStyle/>
        <a:p>
          <a:r>
            <a:rPr lang="pt-BR"/>
            <a:t>Boas Práticas</a:t>
          </a:r>
        </a:p>
      </dgm:t>
    </dgm:pt>
    <dgm:pt modelId="{08B8B0E1-B4E2-4465-AFEE-04C4E91BBF1E}" type="parTrans" cxnId="{A9A6C5AC-56C3-4B57-9316-62D69A5ACDA4}">
      <dgm:prSet/>
      <dgm:spPr/>
      <dgm:t>
        <a:bodyPr/>
        <a:lstStyle/>
        <a:p>
          <a:endParaRPr lang="pt-BR"/>
        </a:p>
      </dgm:t>
    </dgm:pt>
    <dgm:pt modelId="{4DEF3C3E-0C62-4E5C-B1FB-6DD42AFCC6BB}" type="sibTrans" cxnId="{A9A6C5AC-56C3-4B57-9316-62D69A5ACDA4}">
      <dgm:prSet/>
      <dgm:spPr/>
      <dgm:t>
        <a:bodyPr/>
        <a:lstStyle/>
        <a:p>
          <a:endParaRPr lang="pt-BR"/>
        </a:p>
      </dgm:t>
    </dgm:pt>
    <dgm:pt modelId="{B4AA4FC8-1789-41F2-80C4-FCF70F5EDFD3}">
      <dgm:prSet phldrT="[Texto]"/>
      <dgm:spPr/>
      <dgm:t>
        <a:bodyPr/>
        <a:lstStyle/>
        <a:p>
          <a:r>
            <a:rPr lang="pt-BR"/>
            <a:t>Abordagem persuasiva</a:t>
          </a:r>
        </a:p>
      </dgm:t>
    </dgm:pt>
    <dgm:pt modelId="{3F1D7472-A52F-488C-98AA-AC8642746DEA}" type="parTrans" cxnId="{216D2807-3CCC-4686-B14D-2DCEB4D15FB5}">
      <dgm:prSet/>
      <dgm:spPr/>
      <dgm:t>
        <a:bodyPr/>
        <a:lstStyle/>
        <a:p>
          <a:endParaRPr lang="pt-BR"/>
        </a:p>
      </dgm:t>
    </dgm:pt>
    <dgm:pt modelId="{C9731F4D-74E8-464B-A94B-FA472FBCAF00}" type="sibTrans" cxnId="{216D2807-3CCC-4686-B14D-2DCEB4D15FB5}">
      <dgm:prSet/>
      <dgm:spPr/>
      <dgm:t>
        <a:bodyPr/>
        <a:lstStyle/>
        <a:p>
          <a:endParaRPr lang="pt-BR"/>
        </a:p>
      </dgm:t>
    </dgm:pt>
    <dgm:pt modelId="{ABBDB758-6905-4E2F-A01B-B81EFCAD1F28}">
      <dgm:prSet phldrT="[Texto]"/>
      <dgm:spPr/>
      <dgm:t>
        <a:bodyPr/>
        <a:lstStyle/>
        <a:p>
          <a:r>
            <a:rPr lang="pt-BR"/>
            <a:t>Contorno de objeções</a:t>
          </a:r>
        </a:p>
      </dgm:t>
    </dgm:pt>
    <dgm:pt modelId="{D86C74D6-811D-4382-8DF3-5058DEA066D9}" type="parTrans" cxnId="{4807BA16-633C-40F2-BBD4-C7D7C7102163}">
      <dgm:prSet/>
      <dgm:spPr/>
      <dgm:t>
        <a:bodyPr/>
        <a:lstStyle/>
        <a:p>
          <a:endParaRPr lang="pt-BR"/>
        </a:p>
      </dgm:t>
    </dgm:pt>
    <dgm:pt modelId="{8085FFCB-118D-40F2-AA61-CF718B7CB6A7}" type="sibTrans" cxnId="{4807BA16-633C-40F2-BBD4-C7D7C7102163}">
      <dgm:prSet/>
      <dgm:spPr/>
      <dgm:t>
        <a:bodyPr/>
        <a:lstStyle/>
        <a:p>
          <a:endParaRPr lang="pt-BR"/>
        </a:p>
      </dgm:t>
    </dgm:pt>
    <dgm:pt modelId="{9E06600B-BBC0-47B0-8EB4-8EBC70E47B04}">
      <dgm:prSet phldrT="[Texto]"/>
      <dgm:spPr/>
      <dgm:t>
        <a:bodyPr/>
        <a:lstStyle/>
        <a:p>
          <a:r>
            <a:rPr lang="pt-BR"/>
            <a:t>Fechamento</a:t>
          </a:r>
        </a:p>
      </dgm:t>
    </dgm:pt>
    <dgm:pt modelId="{167601F2-5521-4AE3-B1CF-35A94D881E7E}" type="parTrans" cxnId="{F97C1C91-6B7F-446E-AEBC-D7D6A6826AC5}">
      <dgm:prSet/>
      <dgm:spPr/>
      <dgm:t>
        <a:bodyPr/>
        <a:lstStyle/>
        <a:p>
          <a:endParaRPr lang="pt-BR"/>
        </a:p>
      </dgm:t>
    </dgm:pt>
    <dgm:pt modelId="{5CAFDE4E-B94B-471C-86BA-E71818629DC4}" type="sibTrans" cxnId="{F97C1C91-6B7F-446E-AEBC-D7D6A6826AC5}">
      <dgm:prSet/>
      <dgm:spPr/>
      <dgm:t>
        <a:bodyPr/>
        <a:lstStyle/>
        <a:p>
          <a:endParaRPr lang="pt-BR"/>
        </a:p>
      </dgm:t>
    </dgm:pt>
    <dgm:pt modelId="{45303C53-4B19-4331-B1A2-4DADDB14CB54}" type="pres">
      <dgm:prSet presAssocID="{8D47401A-D710-47B4-874E-6D946257BC12}" presName="diagram" presStyleCnt="0">
        <dgm:presLayoutVars>
          <dgm:chPref val="1"/>
          <dgm:dir/>
          <dgm:animOne val="branch"/>
          <dgm:animLvl val="lvl"/>
          <dgm:resizeHandles val="exact"/>
        </dgm:presLayoutVars>
      </dgm:prSet>
      <dgm:spPr/>
    </dgm:pt>
    <dgm:pt modelId="{74719D2A-EA43-4909-9A89-6F22F65771F1}" type="pres">
      <dgm:prSet presAssocID="{072EE0FC-5424-44E1-81F6-0701BD452925}" presName="root1" presStyleCnt="0"/>
      <dgm:spPr/>
    </dgm:pt>
    <dgm:pt modelId="{1E6CA74C-A74F-4E65-AF8D-8017E048BC59}" type="pres">
      <dgm:prSet presAssocID="{072EE0FC-5424-44E1-81F6-0701BD452925}" presName="LevelOneTextNode" presStyleLbl="node0" presStyleIdx="0" presStyleCnt="1">
        <dgm:presLayoutVars>
          <dgm:chPref val="3"/>
        </dgm:presLayoutVars>
      </dgm:prSet>
      <dgm:spPr/>
    </dgm:pt>
    <dgm:pt modelId="{BB63BAE6-B410-485E-BC15-EB095AF774FE}" type="pres">
      <dgm:prSet presAssocID="{072EE0FC-5424-44E1-81F6-0701BD452925}" presName="level2hierChild" presStyleCnt="0"/>
      <dgm:spPr/>
    </dgm:pt>
    <dgm:pt modelId="{8E058EA4-2100-4840-949F-CE4E2ECF7D63}" type="pres">
      <dgm:prSet presAssocID="{39BBE7FB-B340-404A-945F-B1B06EDBBB35}" presName="conn2-1" presStyleLbl="parChTrans1D2" presStyleIdx="0" presStyleCnt="3"/>
      <dgm:spPr/>
    </dgm:pt>
    <dgm:pt modelId="{90EF1859-CEE4-4CA9-BFA6-65760DE6DF78}" type="pres">
      <dgm:prSet presAssocID="{39BBE7FB-B340-404A-945F-B1B06EDBBB35}" presName="connTx" presStyleLbl="parChTrans1D2" presStyleIdx="0" presStyleCnt="3"/>
      <dgm:spPr/>
    </dgm:pt>
    <dgm:pt modelId="{31CD72D1-9703-410B-8C32-8759FEDFA5DF}" type="pres">
      <dgm:prSet presAssocID="{4A9B8E10-1334-4E5A-A40E-B806F00A1F1B}" presName="root2" presStyleCnt="0"/>
      <dgm:spPr/>
    </dgm:pt>
    <dgm:pt modelId="{760F6C78-593B-482B-8666-EB30234B2936}" type="pres">
      <dgm:prSet presAssocID="{4A9B8E10-1334-4E5A-A40E-B806F00A1F1B}" presName="LevelTwoTextNode" presStyleLbl="node2" presStyleIdx="0" presStyleCnt="3">
        <dgm:presLayoutVars>
          <dgm:chPref val="3"/>
        </dgm:presLayoutVars>
      </dgm:prSet>
      <dgm:spPr/>
    </dgm:pt>
    <dgm:pt modelId="{031D67D9-A947-44B0-85D0-9900A0A717B7}" type="pres">
      <dgm:prSet presAssocID="{4A9B8E10-1334-4E5A-A40E-B806F00A1F1B}" presName="level3hierChild" presStyleCnt="0"/>
      <dgm:spPr/>
    </dgm:pt>
    <dgm:pt modelId="{A9BB8425-7A3B-42FB-AE3F-02089920418A}" type="pres">
      <dgm:prSet presAssocID="{FF85FC98-CC9A-41F0-9913-BAB11A9F7E4F}" presName="conn2-1" presStyleLbl="parChTrans1D3" presStyleIdx="0" presStyleCnt="5"/>
      <dgm:spPr/>
    </dgm:pt>
    <dgm:pt modelId="{44DB2DB4-A6F3-4526-907B-92157836DEC6}" type="pres">
      <dgm:prSet presAssocID="{FF85FC98-CC9A-41F0-9913-BAB11A9F7E4F}" presName="connTx" presStyleLbl="parChTrans1D3" presStyleIdx="0" presStyleCnt="5"/>
      <dgm:spPr/>
    </dgm:pt>
    <dgm:pt modelId="{084B5F93-E98A-471C-A7DA-CC48B98A418B}" type="pres">
      <dgm:prSet presAssocID="{A792EBE2-3F47-49F2-9B1B-9CEA9524624E}" presName="root2" presStyleCnt="0"/>
      <dgm:spPr/>
    </dgm:pt>
    <dgm:pt modelId="{1F81F3BA-8627-412C-B780-D8CC1ACBD25C}" type="pres">
      <dgm:prSet presAssocID="{A792EBE2-3F47-49F2-9B1B-9CEA9524624E}" presName="LevelTwoTextNode" presStyleLbl="node3" presStyleIdx="0" presStyleCnt="5">
        <dgm:presLayoutVars>
          <dgm:chPref val="3"/>
        </dgm:presLayoutVars>
      </dgm:prSet>
      <dgm:spPr/>
    </dgm:pt>
    <dgm:pt modelId="{66ADB2ED-A155-4B3B-8918-125D66D167F4}" type="pres">
      <dgm:prSet presAssocID="{A792EBE2-3F47-49F2-9B1B-9CEA9524624E}" presName="level3hierChild" presStyleCnt="0"/>
      <dgm:spPr/>
    </dgm:pt>
    <dgm:pt modelId="{EA0F1067-A409-41F7-8A01-785F0D91A8B3}" type="pres">
      <dgm:prSet presAssocID="{4AE10D15-B4FF-4FE1-866C-846991F7E542}" presName="conn2-1" presStyleLbl="parChTrans1D3" presStyleIdx="1" presStyleCnt="5"/>
      <dgm:spPr/>
    </dgm:pt>
    <dgm:pt modelId="{8B68F037-7A02-4878-B5C1-C3F7636A411D}" type="pres">
      <dgm:prSet presAssocID="{4AE10D15-B4FF-4FE1-866C-846991F7E542}" presName="connTx" presStyleLbl="parChTrans1D3" presStyleIdx="1" presStyleCnt="5"/>
      <dgm:spPr/>
    </dgm:pt>
    <dgm:pt modelId="{2946DBD8-2477-46D6-85FF-C12F590F3EC8}" type="pres">
      <dgm:prSet presAssocID="{B985CD2B-9B53-4CC6-973D-7C3EC73DC158}" presName="root2" presStyleCnt="0"/>
      <dgm:spPr/>
    </dgm:pt>
    <dgm:pt modelId="{75129272-177F-4D28-A76C-2C16C9AFDCDF}" type="pres">
      <dgm:prSet presAssocID="{B985CD2B-9B53-4CC6-973D-7C3EC73DC158}" presName="LevelTwoTextNode" presStyleLbl="node3" presStyleIdx="1" presStyleCnt="5">
        <dgm:presLayoutVars>
          <dgm:chPref val="3"/>
        </dgm:presLayoutVars>
      </dgm:prSet>
      <dgm:spPr/>
    </dgm:pt>
    <dgm:pt modelId="{F56146F5-C77D-40F2-9377-188A42D5FD2D}" type="pres">
      <dgm:prSet presAssocID="{B985CD2B-9B53-4CC6-973D-7C3EC73DC158}" presName="level3hierChild" presStyleCnt="0"/>
      <dgm:spPr/>
    </dgm:pt>
    <dgm:pt modelId="{6C91A2F2-7535-496F-BC64-C0696350899B}" type="pres">
      <dgm:prSet presAssocID="{3F1D7472-A52F-488C-98AA-AC8642746DEA}" presName="conn2-1" presStyleLbl="parChTrans1D3" presStyleIdx="2" presStyleCnt="5"/>
      <dgm:spPr/>
    </dgm:pt>
    <dgm:pt modelId="{EF92611A-7CC9-4E68-A033-989DF959C704}" type="pres">
      <dgm:prSet presAssocID="{3F1D7472-A52F-488C-98AA-AC8642746DEA}" presName="connTx" presStyleLbl="parChTrans1D3" presStyleIdx="2" presStyleCnt="5"/>
      <dgm:spPr/>
    </dgm:pt>
    <dgm:pt modelId="{79795D09-3FDE-44D6-8969-7F7960829185}" type="pres">
      <dgm:prSet presAssocID="{B4AA4FC8-1789-41F2-80C4-FCF70F5EDFD3}" presName="root2" presStyleCnt="0"/>
      <dgm:spPr/>
    </dgm:pt>
    <dgm:pt modelId="{79501530-57C9-4361-8C74-5973D9E3561F}" type="pres">
      <dgm:prSet presAssocID="{B4AA4FC8-1789-41F2-80C4-FCF70F5EDFD3}" presName="LevelTwoTextNode" presStyleLbl="node3" presStyleIdx="2" presStyleCnt="5">
        <dgm:presLayoutVars>
          <dgm:chPref val="3"/>
        </dgm:presLayoutVars>
      </dgm:prSet>
      <dgm:spPr/>
    </dgm:pt>
    <dgm:pt modelId="{1D4B1EA5-D853-430A-9AE9-03B29A6183AC}" type="pres">
      <dgm:prSet presAssocID="{B4AA4FC8-1789-41F2-80C4-FCF70F5EDFD3}" presName="level3hierChild" presStyleCnt="0"/>
      <dgm:spPr/>
    </dgm:pt>
    <dgm:pt modelId="{55DDAD5F-6900-4001-9764-7D6091F0C69D}" type="pres">
      <dgm:prSet presAssocID="{D86C74D6-811D-4382-8DF3-5058DEA066D9}" presName="conn2-1" presStyleLbl="parChTrans1D3" presStyleIdx="3" presStyleCnt="5"/>
      <dgm:spPr/>
    </dgm:pt>
    <dgm:pt modelId="{5CF0BA0D-6C61-4C19-9DE9-DA88FFE7E652}" type="pres">
      <dgm:prSet presAssocID="{D86C74D6-811D-4382-8DF3-5058DEA066D9}" presName="connTx" presStyleLbl="parChTrans1D3" presStyleIdx="3" presStyleCnt="5"/>
      <dgm:spPr/>
    </dgm:pt>
    <dgm:pt modelId="{148B421E-4E1A-4FA3-B531-C87F5E20FB42}" type="pres">
      <dgm:prSet presAssocID="{ABBDB758-6905-4E2F-A01B-B81EFCAD1F28}" presName="root2" presStyleCnt="0"/>
      <dgm:spPr/>
    </dgm:pt>
    <dgm:pt modelId="{B3262742-CF81-4F76-A3BC-6DD4ED89CA98}" type="pres">
      <dgm:prSet presAssocID="{ABBDB758-6905-4E2F-A01B-B81EFCAD1F28}" presName="LevelTwoTextNode" presStyleLbl="node3" presStyleIdx="3" presStyleCnt="5">
        <dgm:presLayoutVars>
          <dgm:chPref val="3"/>
        </dgm:presLayoutVars>
      </dgm:prSet>
      <dgm:spPr/>
    </dgm:pt>
    <dgm:pt modelId="{C778F33D-E807-426F-A9D4-4E09F89D8CE1}" type="pres">
      <dgm:prSet presAssocID="{ABBDB758-6905-4E2F-A01B-B81EFCAD1F28}" presName="level3hierChild" presStyleCnt="0"/>
      <dgm:spPr/>
    </dgm:pt>
    <dgm:pt modelId="{9138B507-3C35-44CB-BAB4-5FDA582C0A40}" type="pres">
      <dgm:prSet presAssocID="{167601F2-5521-4AE3-B1CF-35A94D881E7E}" presName="conn2-1" presStyleLbl="parChTrans1D3" presStyleIdx="4" presStyleCnt="5"/>
      <dgm:spPr/>
    </dgm:pt>
    <dgm:pt modelId="{4F1D338E-56CB-4E33-BC8C-D2F019F356FB}" type="pres">
      <dgm:prSet presAssocID="{167601F2-5521-4AE3-B1CF-35A94D881E7E}" presName="connTx" presStyleLbl="parChTrans1D3" presStyleIdx="4" presStyleCnt="5"/>
      <dgm:spPr/>
    </dgm:pt>
    <dgm:pt modelId="{BCEE18FF-001C-4C10-8C7B-336CCF490E94}" type="pres">
      <dgm:prSet presAssocID="{9E06600B-BBC0-47B0-8EB4-8EBC70E47B04}" presName="root2" presStyleCnt="0"/>
      <dgm:spPr/>
    </dgm:pt>
    <dgm:pt modelId="{A705F0EE-1396-4FA6-B479-1D8B6BDA9833}" type="pres">
      <dgm:prSet presAssocID="{9E06600B-BBC0-47B0-8EB4-8EBC70E47B04}" presName="LevelTwoTextNode" presStyleLbl="node3" presStyleIdx="4" presStyleCnt="5">
        <dgm:presLayoutVars>
          <dgm:chPref val="3"/>
        </dgm:presLayoutVars>
      </dgm:prSet>
      <dgm:spPr/>
    </dgm:pt>
    <dgm:pt modelId="{8A599BEE-5AAD-42B7-81D0-05E503C828B9}" type="pres">
      <dgm:prSet presAssocID="{9E06600B-BBC0-47B0-8EB4-8EBC70E47B04}" presName="level3hierChild" presStyleCnt="0"/>
      <dgm:spPr/>
    </dgm:pt>
    <dgm:pt modelId="{EB703DF9-7D56-48E0-8BC3-2E90D3522D11}" type="pres">
      <dgm:prSet presAssocID="{6F43798E-AA1C-4AE8-9BE0-8716A7C36388}" presName="conn2-1" presStyleLbl="parChTrans1D2" presStyleIdx="1" presStyleCnt="3"/>
      <dgm:spPr/>
    </dgm:pt>
    <dgm:pt modelId="{F2B060EC-394F-4C76-A252-CB543C69B195}" type="pres">
      <dgm:prSet presAssocID="{6F43798E-AA1C-4AE8-9BE0-8716A7C36388}" presName="connTx" presStyleLbl="parChTrans1D2" presStyleIdx="1" presStyleCnt="3"/>
      <dgm:spPr/>
    </dgm:pt>
    <dgm:pt modelId="{E881907A-9B8B-4D7D-A98F-18FFB7DDA251}" type="pres">
      <dgm:prSet presAssocID="{A10DB1BE-FD18-480C-BD8B-BD1B00303774}" presName="root2" presStyleCnt="0"/>
      <dgm:spPr/>
    </dgm:pt>
    <dgm:pt modelId="{C7E1DF86-7C04-4429-BF40-13162BBC9118}" type="pres">
      <dgm:prSet presAssocID="{A10DB1BE-FD18-480C-BD8B-BD1B00303774}" presName="LevelTwoTextNode" presStyleLbl="node2" presStyleIdx="1" presStyleCnt="3">
        <dgm:presLayoutVars>
          <dgm:chPref val="3"/>
        </dgm:presLayoutVars>
      </dgm:prSet>
      <dgm:spPr/>
    </dgm:pt>
    <dgm:pt modelId="{59238EB5-3A3F-461F-B049-667867A780F7}" type="pres">
      <dgm:prSet presAssocID="{A10DB1BE-FD18-480C-BD8B-BD1B00303774}" presName="level3hierChild" presStyleCnt="0"/>
      <dgm:spPr/>
    </dgm:pt>
    <dgm:pt modelId="{BC3C44E3-5AEF-416D-A0A7-F599F57483FE}" type="pres">
      <dgm:prSet presAssocID="{08B8B0E1-B4E2-4465-AFEE-04C4E91BBF1E}" presName="conn2-1" presStyleLbl="parChTrans1D2" presStyleIdx="2" presStyleCnt="3"/>
      <dgm:spPr/>
    </dgm:pt>
    <dgm:pt modelId="{728302B7-DF6A-49A2-BB04-891DFD9668EB}" type="pres">
      <dgm:prSet presAssocID="{08B8B0E1-B4E2-4465-AFEE-04C4E91BBF1E}" presName="connTx" presStyleLbl="parChTrans1D2" presStyleIdx="2" presStyleCnt="3"/>
      <dgm:spPr/>
    </dgm:pt>
    <dgm:pt modelId="{B60BC8E2-8804-4A44-A0DC-F73160ED6690}" type="pres">
      <dgm:prSet presAssocID="{AEA4F7E0-7926-40F2-92C4-C82667ED3AE7}" presName="root2" presStyleCnt="0"/>
      <dgm:spPr/>
    </dgm:pt>
    <dgm:pt modelId="{7AF3B6B1-AF9D-4425-8A8D-BBDD802FDC25}" type="pres">
      <dgm:prSet presAssocID="{AEA4F7E0-7926-40F2-92C4-C82667ED3AE7}" presName="LevelTwoTextNode" presStyleLbl="node2" presStyleIdx="2" presStyleCnt="3">
        <dgm:presLayoutVars>
          <dgm:chPref val="3"/>
        </dgm:presLayoutVars>
      </dgm:prSet>
      <dgm:spPr/>
    </dgm:pt>
    <dgm:pt modelId="{3760E81A-F581-4B90-B8B3-A7808C9951D6}" type="pres">
      <dgm:prSet presAssocID="{AEA4F7E0-7926-40F2-92C4-C82667ED3AE7}" presName="level3hierChild" presStyleCnt="0"/>
      <dgm:spPr/>
    </dgm:pt>
  </dgm:ptLst>
  <dgm:cxnLst>
    <dgm:cxn modelId="{B5C5CA03-C681-4713-BDEF-1ECA97BE814C}" type="presOf" srcId="{A792EBE2-3F47-49F2-9B1B-9CEA9524624E}" destId="{1F81F3BA-8627-412C-B780-D8CC1ACBD25C}" srcOrd="0" destOrd="0" presId="urn:microsoft.com/office/officeart/2005/8/layout/hierarchy2"/>
    <dgm:cxn modelId="{216D2807-3CCC-4686-B14D-2DCEB4D15FB5}" srcId="{4A9B8E10-1334-4E5A-A40E-B806F00A1F1B}" destId="{B4AA4FC8-1789-41F2-80C4-FCF70F5EDFD3}" srcOrd="2" destOrd="0" parTransId="{3F1D7472-A52F-488C-98AA-AC8642746DEA}" sibTransId="{C9731F4D-74E8-464B-A94B-FA472FBCAF00}"/>
    <dgm:cxn modelId="{B7C56007-CF9C-4B7B-A13E-991A0CF828B8}" type="presOf" srcId="{8D47401A-D710-47B4-874E-6D946257BC12}" destId="{45303C53-4B19-4331-B1A2-4DADDB14CB54}" srcOrd="0" destOrd="0" presId="urn:microsoft.com/office/officeart/2005/8/layout/hierarchy2"/>
    <dgm:cxn modelId="{01391F09-F0B5-4592-B0B5-82A1171ABEC8}" srcId="{8D47401A-D710-47B4-874E-6D946257BC12}" destId="{072EE0FC-5424-44E1-81F6-0701BD452925}" srcOrd="0" destOrd="0" parTransId="{D8B94855-DFCC-45B5-82D2-F1F0F9FEE03F}" sibTransId="{6CA64829-B176-49AA-9F6B-3553A74C51FB}"/>
    <dgm:cxn modelId="{29B4350B-1CB5-48CB-B251-D7807637089F}" type="presOf" srcId="{6F43798E-AA1C-4AE8-9BE0-8716A7C36388}" destId="{F2B060EC-394F-4C76-A252-CB543C69B195}" srcOrd="1" destOrd="0" presId="urn:microsoft.com/office/officeart/2005/8/layout/hierarchy2"/>
    <dgm:cxn modelId="{D083090D-6578-435B-97A5-43535C368333}" srcId="{4A9B8E10-1334-4E5A-A40E-B806F00A1F1B}" destId="{B985CD2B-9B53-4CC6-973D-7C3EC73DC158}" srcOrd="1" destOrd="0" parTransId="{4AE10D15-B4FF-4FE1-866C-846991F7E542}" sibTransId="{EF25C123-28DF-48EE-8936-9B0B20CA83D0}"/>
    <dgm:cxn modelId="{4807BA16-633C-40F2-BBD4-C7D7C7102163}" srcId="{4A9B8E10-1334-4E5A-A40E-B806F00A1F1B}" destId="{ABBDB758-6905-4E2F-A01B-B81EFCAD1F28}" srcOrd="3" destOrd="0" parTransId="{D86C74D6-811D-4382-8DF3-5058DEA066D9}" sibTransId="{8085FFCB-118D-40F2-AA61-CF718B7CB6A7}"/>
    <dgm:cxn modelId="{4E135519-D473-468B-A8A1-01FC13EE894A}" type="presOf" srcId="{B4AA4FC8-1789-41F2-80C4-FCF70F5EDFD3}" destId="{79501530-57C9-4361-8C74-5973D9E3561F}" srcOrd="0" destOrd="0" presId="urn:microsoft.com/office/officeart/2005/8/layout/hierarchy2"/>
    <dgm:cxn modelId="{5646591E-0D39-4C2D-819D-12010A488ED2}" type="presOf" srcId="{B985CD2B-9B53-4CC6-973D-7C3EC73DC158}" destId="{75129272-177F-4D28-A76C-2C16C9AFDCDF}" srcOrd="0" destOrd="0" presId="urn:microsoft.com/office/officeart/2005/8/layout/hierarchy2"/>
    <dgm:cxn modelId="{9F036D21-87BE-404B-AD81-B988EC4C8C89}" srcId="{072EE0FC-5424-44E1-81F6-0701BD452925}" destId="{A10DB1BE-FD18-480C-BD8B-BD1B00303774}" srcOrd="1" destOrd="0" parTransId="{6F43798E-AA1C-4AE8-9BE0-8716A7C36388}" sibTransId="{1B7D0828-ACCC-4682-84C6-EA55A948FE0E}"/>
    <dgm:cxn modelId="{AFD1DF28-49A6-4D02-B116-858A35CD6659}" type="presOf" srcId="{072EE0FC-5424-44E1-81F6-0701BD452925}" destId="{1E6CA74C-A74F-4E65-AF8D-8017E048BC59}" srcOrd="0" destOrd="0" presId="urn:microsoft.com/office/officeart/2005/8/layout/hierarchy2"/>
    <dgm:cxn modelId="{D23CD52C-2623-4159-95BA-0DCFDF3F1590}" type="presOf" srcId="{3F1D7472-A52F-488C-98AA-AC8642746DEA}" destId="{6C91A2F2-7535-496F-BC64-C0696350899B}" srcOrd="0" destOrd="0" presId="urn:microsoft.com/office/officeart/2005/8/layout/hierarchy2"/>
    <dgm:cxn modelId="{C0745E35-D4F7-41A6-A946-E852B69BB8FA}" type="presOf" srcId="{FF85FC98-CC9A-41F0-9913-BAB11A9F7E4F}" destId="{A9BB8425-7A3B-42FB-AE3F-02089920418A}" srcOrd="0" destOrd="0" presId="urn:microsoft.com/office/officeart/2005/8/layout/hierarchy2"/>
    <dgm:cxn modelId="{9C83283D-DEFF-44E6-83BA-39E69B6DFF67}" type="presOf" srcId="{4A9B8E10-1334-4E5A-A40E-B806F00A1F1B}" destId="{760F6C78-593B-482B-8666-EB30234B2936}" srcOrd="0" destOrd="0" presId="urn:microsoft.com/office/officeart/2005/8/layout/hierarchy2"/>
    <dgm:cxn modelId="{A0A1B23F-F50B-49D0-B97A-0127D719E5CD}" srcId="{4A9B8E10-1334-4E5A-A40E-B806F00A1F1B}" destId="{A792EBE2-3F47-49F2-9B1B-9CEA9524624E}" srcOrd="0" destOrd="0" parTransId="{FF85FC98-CC9A-41F0-9913-BAB11A9F7E4F}" sibTransId="{6E37BCC7-20EA-46E8-9616-01B337DCA384}"/>
    <dgm:cxn modelId="{C216C667-8BA6-4214-AE38-6E198A912D7C}" type="presOf" srcId="{167601F2-5521-4AE3-B1CF-35A94D881E7E}" destId="{9138B507-3C35-44CB-BAB4-5FDA582C0A40}" srcOrd="0" destOrd="0" presId="urn:microsoft.com/office/officeart/2005/8/layout/hierarchy2"/>
    <dgm:cxn modelId="{D3231E4D-8E03-4EC7-8F56-8D51875537F6}" type="presOf" srcId="{4AE10D15-B4FF-4FE1-866C-846991F7E542}" destId="{8B68F037-7A02-4878-B5C1-C3F7636A411D}" srcOrd="1" destOrd="0" presId="urn:microsoft.com/office/officeart/2005/8/layout/hierarchy2"/>
    <dgm:cxn modelId="{2BDA9F73-69D1-4CDF-B15A-49B114CC8A3D}" type="presOf" srcId="{D86C74D6-811D-4382-8DF3-5058DEA066D9}" destId="{55DDAD5F-6900-4001-9764-7D6091F0C69D}" srcOrd="0" destOrd="0" presId="urn:microsoft.com/office/officeart/2005/8/layout/hierarchy2"/>
    <dgm:cxn modelId="{15F04454-AC9E-479D-AF6D-C1936F28CB4B}" type="presOf" srcId="{08B8B0E1-B4E2-4465-AFEE-04C4E91BBF1E}" destId="{728302B7-DF6A-49A2-BB04-891DFD9668EB}" srcOrd="1" destOrd="0" presId="urn:microsoft.com/office/officeart/2005/8/layout/hierarchy2"/>
    <dgm:cxn modelId="{F86CCA74-EEBB-42CF-B849-74D8E20AA0A5}" type="presOf" srcId="{A10DB1BE-FD18-480C-BD8B-BD1B00303774}" destId="{C7E1DF86-7C04-4429-BF40-13162BBC9118}" srcOrd="0" destOrd="0" presId="urn:microsoft.com/office/officeart/2005/8/layout/hierarchy2"/>
    <dgm:cxn modelId="{B0B6A377-E8C5-4165-A786-428415676638}" type="presOf" srcId="{08B8B0E1-B4E2-4465-AFEE-04C4E91BBF1E}" destId="{BC3C44E3-5AEF-416D-A0A7-F599F57483FE}" srcOrd="0" destOrd="0" presId="urn:microsoft.com/office/officeart/2005/8/layout/hierarchy2"/>
    <dgm:cxn modelId="{3EBEA789-D804-42CA-9EDB-18F9530EC90B}" type="presOf" srcId="{D86C74D6-811D-4382-8DF3-5058DEA066D9}" destId="{5CF0BA0D-6C61-4C19-9DE9-DA88FFE7E652}" srcOrd="1" destOrd="0" presId="urn:microsoft.com/office/officeart/2005/8/layout/hierarchy2"/>
    <dgm:cxn modelId="{81198A8C-11CC-4242-9060-D36DACE3D74B}" type="presOf" srcId="{39BBE7FB-B340-404A-945F-B1B06EDBBB35}" destId="{8E058EA4-2100-4840-949F-CE4E2ECF7D63}" srcOrd="0" destOrd="0" presId="urn:microsoft.com/office/officeart/2005/8/layout/hierarchy2"/>
    <dgm:cxn modelId="{F97C1C91-6B7F-446E-AEBC-D7D6A6826AC5}" srcId="{4A9B8E10-1334-4E5A-A40E-B806F00A1F1B}" destId="{9E06600B-BBC0-47B0-8EB4-8EBC70E47B04}" srcOrd="4" destOrd="0" parTransId="{167601F2-5521-4AE3-B1CF-35A94D881E7E}" sibTransId="{5CAFDE4E-B94B-471C-86BA-E71818629DC4}"/>
    <dgm:cxn modelId="{D4CC95A2-A64F-495D-8172-351BF2766A2C}" type="presOf" srcId="{4AE10D15-B4FF-4FE1-866C-846991F7E542}" destId="{EA0F1067-A409-41F7-8A01-785F0D91A8B3}" srcOrd="0" destOrd="0" presId="urn:microsoft.com/office/officeart/2005/8/layout/hierarchy2"/>
    <dgm:cxn modelId="{A9A6C5AC-56C3-4B57-9316-62D69A5ACDA4}" srcId="{072EE0FC-5424-44E1-81F6-0701BD452925}" destId="{AEA4F7E0-7926-40F2-92C4-C82667ED3AE7}" srcOrd="2" destOrd="0" parTransId="{08B8B0E1-B4E2-4465-AFEE-04C4E91BBF1E}" sibTransId="{4DEF3C3E-0C62-4E5C-B1FB-6DD42AFCC6BB}"/>
    <dgm:cxn modelId="{9529F0B5-426D-4F2E-B53A-D79898C1345C}" type="presOf" srcId="{6F43798E-AA1C-4AE8-9BE0-8716A7C36388}" destId="{EB703DF9-7D56-48E0-8BC3-2E90D3522D11}" srcOrd="0" destOrd="0" presId="urn:microsoft.com/office/officeart/2005/8/layout/hierarchy2"/>
    <dgm:cxn modelId="{31EE86BD-F8B1-4823-B044-E26D6CAB7C49}" type="presOf" srcId="{ABBDB758-6905-4E2F-A01B-B81EFCAD1F28}" destId="{B3262742-CF81-4F76-A3BC-6DD4ED89CA98}" srcOrd="0" destOrd="0" presId="urn:microsoft.com/office/officeart/2005/8/layout/hierarchy2"/>
    <dgm:cxn modelId="{42E289C0-3BDF-49A0-8112-FC70BFD8AE36}" type="presOf" srcId="{39BBE7FB-B340-404A-945F-B1B06EDBBB35}" destId="{90EF1859-CEE4-4CA9-BFA6-65760DE6DF78}" srcOrd="1" destOrd="0" presId="urn:microsoft.com/office/officeart/2005/8/layout/hierarchy2"/>
    <dgm:cxn modelId="{5F9C52C4-82D7-443D-9F42-6AC3F09E4DA3}" type="presOf" srcId="{FF85FC98-CC9A-41F0-9913-BAB11A9F7E4F}" destId="{44DB2DB4-A6F3-4526-907B-92157836DEC6}" srcOrd="1" destOrd="0" presId="urn:microsoft.com/office/officeart/2005/8/layout/hierarchy2"/>
    <dgm:cxn modelId="{CD26AEC8-36B8-49C7-8175-0FBAAA857ACA}" type="presOf" srcId="{167601F2-5521-4AE3-B1CF-35A94D881E7E}" destId="{4F1D338E-56CB-4E33-BC8C-D2F019F356FB}" srcOrd="1" destOrd="0" presId="urn:microsoft.com/office/officeart/2005/8/layout/hierarchy2"/>
    <dgm:cxn modelId="{0E30B5DA-75EA-4503-A3F1-C2302E909A85}" type="presOf" srcId="{9E06600B-BBC0-47B0-8EB4-8EBC70E47B04}" destId="{A705F0EE-1396-4FA6-B479-1D8B6BDA9833}" srcOrd="0" destOrd="0" presId="urn:microsoft.com/office/officeart/2005/8/layout/hierarchy2"/>
    <dgm:cxn modelId="{29F8EADA-2FA6-41CA-A8DE-0769034CDB76}" srcId="{072EE0FC-5424-44E1-81F6-0701BD452925}" destId="{4A9B8E10-1334-4E5A-A40E-B806F00A1F1B}" srcOrd="0" destOrd="0" parTransId="{39BBE7FB-B340-404A-945F-B1B06EDBBB35}" sibTransId="{A55F2BB8-9974-4239-837E-599B7F416957}"/>
    <dgm:cxn modelId="{B22254E5-ECEF-4246-BA51-F74308CA56BA}" type="presOf" srcId="{3F1D7472-A52F-488C-98AA-AC8642746DEA}" destId="{EF92611A-7CC9-4E68-A033-989DF959C704}" srcOrd="1" destOrd="0" presId="urn:microsoft.com/office/officeart/2005/8/layout/hierarchy2"/>
    <dgm:cxn modelId="{1EB665F4-1D02-4989-A993-D0CF00957CC9}" type="presOf" srcId="{AEA4F7E0-7926-40F2-92C4-C82667ED3AE7}" destId="{7AF3B6B1-AF9D-4425-8A8D-BBDD802FDC25}" srcOrd="0" destOrd="0" presId="urn:microsoft.com/office/officeart/2005/8/layout/hierarchy2"/>
    <dgm:cxn modelId="{B407480D-1B86-429A-AC76-B668592AA181}" type="presParOf" srcId="{45303C53-4B19-4331-B1A2-4DADDB14CB54}" destId="{74719D2A-EA43-4909-9A89-6F22F65771F1}" srcOrd="0" destOrd="0" presId="urn:microsoft.com/office/officeart/2005/8/layout/hierarchy2"/>
    <dgm:cxn modelId="{791FD6FE-F331-4822-8F48-50D0758075CA}" type="presParOf" srcId="{74719D2A-EA43-4909-9A89-6F22F65771F1}" destId="{1E6CA74C-A74F-4E65-AF8D-8017E048BC59}" srcOrd="0" destOrd="0" presId="urn:microsoft.com/office/officeart/2005/8/layout/hierarchy2"/>
    <dgm:cxn modelId="{09C60DE6-7B11-4433-B0F8-E4E1872A4D5A}" type="presParOf" srcId="{74719D2A-EA43-4909-9A89-6F22F65771F1}" destId="{BB63BAE6-B410-485E-BC15-EB095AF774FE}" srcOrd="1" destOrd="0" presId="urn:microsoft.com/office/officeart/2005/8/layout/hierarchy2"/>
    <dgm:cxn modelId="{E4495015-A077-4CD6-A63D-41FE573EC3DB}" type="presParOf" srcId="{BB63BAE6-B410-485E-BC15-EB095AF774FE}" destId="{8E058EA4-2100-4840-949F-CE4E2ECF7D63}" srcOrd="0" destOrd="0" presId="urn:microsoft.com/office/officeart/2005/8/layout/hierarchy2"/>
    <dgm:cxn modelId="{3050513D-1FCC-4AF6-9B14-8814726294D5}" type="presParOf" srcId="{8E058EA4-2100-4840-949F-CE4E2ECF7D63}" destId="{90EF1859-CEE4-4CA9-BFA6-65760DE6DF78}" srcOrd="0" destOrd="0" presId="urn:microsoft.com/office/officeart/2005/8/layout/hierarchy2"/>
    <dgm:cxn modelId="{CCF91B55-D610-48D3-8AE1-2FBAA65155E9}" type="presParOf" srcId="{BB63BAE6-B410-485E-BC15-EB095AF774FE}" destId="{31CD72D1-9703-410B-8C32-8759FEDFA5DF}" srcOrd="1" destOrd="0" presId="urn:microsoft.com/office/officeart/2005/8/layout/hierarchy2"/>
    <dgm:cxn modelId="{391EAE4E-25C3-4CEF-AC3D-FE7F8B43D992}" type="presParOf" srcId="{31CD72D1-9703-410B-8C32-8759FEDFA5DF}" destId="{760F6C78-593B-482B-8666-EB30234B2936}" srcOrd="0" destOrd="0" presId="urn:microsoft.com/office/officeart/2005/8/layout/hierarchy2"/>
    <dgm:cxn modelId="{EBA43D9B-4C9D-4FC1-810E-D819AE38F6AB}" type="presParOf" srcId="{31CD72D1-9703-410B-8C32-8759FEDFA5DF}" destId="{031D67D9-A947-44B0-85D0-9900A0A717B7}" srcOrd="1" destOrd="0" presId="urn:microsoft.com/office/officeart/2005/8/layout/hierarchy2"/>
    <dgm:cxn modelId="{175DA332-6EC8-44F3-A01E-3DD72B7D7E79}" type="presParOf" srcId="{031D67D9-A947-44B0-85D0-9900A0A717B7}" destId="{A9BB8425-7A3B-42FB-AE3F-02089920418A}" srcOrd="0" destOrd="0" presId="urn:microsoft.com/office/officeart/2005/8/layout/hierarchy2"/>
    <dgm:cxn modelId="{27E1ACF2-C438-4837-ADB9-C0499D8727F9}" type="presParOf" srcId="{A9BB8425-7A3B-42FB-AE3F-02089920418A}" destId="{44DB2DB4-A6F3-4526-907B-92157836DEC6}" srcOrd="0" destOrd="0" presId="urn:microsoft.com/office/officeart/2005/8/layout/hierarchy2"/>
    <dgm:cxn modelId="{4624382B-1BF3-479F-B3C9-195E6D01D968}" type="presParOf" srcId="{031D67D9-A947-44B0-85D0-9900A0A717B7}" destId="{084B5F93-E98A-471C-A7DA-CC48B98A418B}" srcOrd="1" destOrd="0" presId="urn:microsoft.com/office/officeart/2005/8/layout/hierarchy2"/>
    <dgm:cxn modelId="{9A37F923-DE3B-4FED-9CE0-C0E3B2E880E8}" type="presParOf" srcId="{084B5F93-E98A-471C-A7DA-CC48B98A418B}" destId="{1F81F3BA-8627-412C-B780-D8CC1ACBD25C}" srcOrd="0" destOrd="0" presId="urn:microsoft.com/office/officeart/2005/8/layout/hierarchy2"/>
    <dgm:cxn modelId="{FFF7BA72-D78E-4251-940B-5A45EBC81B0F}" type="presParOf" srcId="{084B5F93-E98A-471C-A7DA-CC48B98A418B}" destId="{66ADB2ED-A155-4B3B-8918-125D66D167F4}" srcOrd="1" destOrd="0" presId="urn:microsoft.com/office/officeart/2005/8/layout/hierarchy2"/>
    <dgm:cxn modelId="{4C3E9C2A-600D-4C35-BAC7-E357E25FE877}" type="presParOf" srcId="{031D67D9-A947-44B0-85D0-9900A0A717B7}" destId="{EA0F1067-A409-41F7-8A01-785F0D91A8B3}" srcOrd="2" destOrd="0" presId="urn:microsoft.com/office/officeart/2005/8/layout/hierarchy2"/>
    <dgm:cxn modelId="{8E12A094-1DA2-4DB2-95DC-541CEB5833A4}" type="presParOf" srcId="{EA0F1067-A409-41F7-8A01-785F0D91A8B3}" destId="{8B68F037-7A02-4878-B5C1-C3F7636A411D}" srcOrd="0" destOrd="0" presId="urn:microsoft.com/office/officeart/2005/8/layout/hierarchy2"/>
    <dgm:cxn modelId="{C5F63A89-BFE5-483F-9BF3-F6AE1DFF6EEC}" type="presParOf" srcId="{031D67D9-A947-44B0-85D0-9900A0A717B7}" destId="{2946DBD8-2477-46D6-85FF-C12F590F3EC8}" srcOrd="3" destOrd="0" presId="urn:microsoft.com/office/officeart/2005/8/layout/hierarchy2"/>
    <dgm:cxn modelId="{D3F71361-23AE-4663-BF1F-61877A2389B5}" type="presParOf" srcId="{2946DBD8-2477-46D6-85FF-C12F590F3EC8}" destId="{75129272-177F-4D28-A76C-2C16C9AFDCDF}" srcOrd="0" destOrd="0" presId="urn:microsoft.com/office/officeart/2005/8/layout/hierarchy2"/>
    <dgm:cxn modelId="{CFFBF95F-C58A-4593-A2BD-92F44AACC31A}" type="presParOf" srcId="{2946DBD8-2477-46D6-85FF-C12F590F3EC8}" destId="{F56146F5-C77D-40F2-9377-188A42D5FD2D}" srcOrd="1" destOrd="0" presId="urn:microsoft.com/office/officeart/2005/8/layout/hierarchy2"/>
    <dgm:cxn modelId="{A13E86C2-6B25-4F91-9647-A639E15EDD9C}" type="presParOf" srcId="{031D67D9-A947-44B0-85D0-9900A0A717B7}" destId="{6C91A2F2-7535-496F-BC64-C0696350899B}" srcOrd="4" destOrd="0" presId="urn:microsoft.com/office/officeart/2005/8/layout/hierarchy2"/>
    <dgm:cxn modelId="{3EC7B85D-4FCF-4819-8B62-72229B303D0D}" type="presParOf" srcId="{6C91A2F2-7535-496F-BC64-C0696350899B}" destId="{EF92611A-7CC9-4E68-A033-989DF959C704}" srcOrd="0" destOrd="0" presId="urn:microsoft.com/office/officeart/2005/8/layout/hierarchy2"/>
    <dgm:cxn modelId="{68481971-3823-4144-A96B-32CCB62C7E1B}" type="presParOf" srcId="{031D67D9-A947-44B0-85D0-9900A0A717B7}" destId="{79795D09-3FDE-44D6-8969-7F7960829185}" srcOrd="5" destOrd="0" presId="urn:microsoft.com/office/officeart/2005/8/layout/hierarchy2"/>
    <dgm:cxn modelId="{B30AE812-71E8-4CDB-8F70-3D2C61B55346}" type="presParOf" srcId="{79795D09-3FDE-44D6-8969-7F7960829185}" destId="{79501530-57C9-4361-8C74-5973D9E3561F}" srcOrd="0" destOrd="0" presId="urn:microsoft.com/office/officeart/2005/8/layout/hierarchy2"/>
    <dgm:cxn modelId="{04074B15-18F1-4F4C-879A-15AEB78339A2}" type="presParOf" srcId="{79795D09-3FDE-44D6-8969-7F7960829185}" destId="{1D4B1EA5-D853-430A-9AE9-03B29A6183AC}" srcOrd="1" destOrd="0" presId="urn:microsoft.com/office/officeart/2005/8/layout/hierarchy2"/>
    <dgm:cxn modelId="{7D03F4FE-9D9E-4391-BF25-DC99F6A53ADD}" type="presParOf" srcId="{031D67D9-A947-44B0-85D0-9900A0A717B7}" destId="{55DDAD5F-6900-4001-9764-7D6091F0C69D}" srcOrd="6" destOrd="0" presId="urn:microsoft.com/office/officeart/2005/8/layout/hierarchy2"/>
    <dgm:cxn modelId="{06F8C443-5FC2-476F-8521-18E7674D2E48}" type="presParOf" srcId="{55DDAD5F-6900-4001-9764-7D6091F0C69D}" destId="{5CF0BA0D-6C61-4C19-9DE9-DA88FFE7E652}" srcOrd="0" destOrd="0" presId="urn:microsoft.com/office/officeart/2005/8/layout/hierarchy2"/>
    <dgm:cxn modelId="{A3090309-0E59-43D5-B72E-A1177A1174A3}" type="presParOf" srcId="{031D67D9-A947-44B0-85D0-9900A0A717B7}" destId="{148B421E-4E1A-4FA3-B531-C87F5E20FB42}" srcOrd="7" destOrd="0" presId="urn:microsoft.com/office/officeart/2005/8/layout/hierarchy2"/>
    <dgm:cxn modelId="{2261882C-F7B5-4901-B68B-D7A55C43F595}" type="presParOf" srcId="{148B421E-4E1A-4FA3-B531-C87F5E20FB42}" destId="{B3262742-CF81-4F76-A3BC-6DD4ED89CA98}" srcOrd="0" destOrd="0" presId="urn:microsoft.com/office/officeart/2005/8/layout/hierarchy2"/>
    <dgm:cxn modelId="{1D73C04D-7D6F-4A94-8913-2D5D71C808C6}" type="presParOf" srcId="{148B421E-4E1A-4FA3-B531-C87F5E20FB42}" destId="{C778F33D-E807-426F-A9D4-4E09F89D8CE1}" srcOrd="1" destOrd="0" presId="urn:microsoft.com/office/officeart/2005/8/layout/hierarchy2"/>
    <dgm:cxn modelId="{40CD290B-809B-464D-9710-C224E0D1E72F}" type="presParOf" srcId="{031D67D9-A947-44B0-85D0-9900A0A717B7}" destId="{9138B507-3C35-44CB-BAB4-5FDA582C0A40}" srcOrd="8" destOrd="0" presId="urn:microsoft.com/office/officeart/2005/8/layout/hierarchy2"/>
    <dgm:cxn modelId="{0C8A3549-5FE5-481E-84A8-EBAD1CB26E4E}" type="presParOf" srcId="{9138B507-3C35-44CB-BAB4-5FDA582C0A40}" destId="{4F1D338E-56CB-4E33-BC8C-D2F019F356FB}" srcOrd="0" destOrd="0" presId="urn:microsoft.com/office/officeart/2005/8/layout/hierarchy2"/>
    <dgm:cxn modelId="{D8BE5D9D-CF09-4771-B8EA-4574927E4027}" type="presParOf" srcId="{031D67D9-A947-44B0-85D0-9900A0A717B7}" destId="{BCEE18FF-001C-4C10-8C7B-336CCF490E94}" srcOrd="9" destOrd="0" presId="urn:microsoft.com/office/officeart/2005/8/layout/hierarchy2"/>
    <dgm:cxn modelId="{3EE9CC70-33D9-4193-883A-3717A6BECF81}" type="presParOf" srcId="{BCEE18FF-001C-4C10-8C7B-336CCF490E94}" destId="{A705F0EE-1396-4FA6-B479-1D8B6BDA9833}" srcOrd="0" destOrd="0" presId="urn:microsoft.com/office/officeart/2005/8/layout/hierarchy2"/>
    <dgm:cxn modelId="{093497DA-0C94-4E5D-BA0A-CFACBFAB434E}" type="presParOf" srcId="{BCEE18FF-001C-4C10-8C7B-336CCF490E94}" destId="{8A599BEE-5AAD-42B7-81D0-05E503C828B9}" srcOrd="1" destOrd="0" presId="urn:microsoft.com/office/officeart/2005/8/layout/hierarchy2"/>
    <dgm:cxn modelId="{E40A9505-CAFC-42B5-B86D-4E83BF69D896}" type="presParOf" srcId="{BB63BAE6-B410-485E-BC15-EB095AF774FE}" destId="{EB703DF9-7D56-48E0-8BC3-2E90D3522D11}" srcOrd="2" destOrd="0" presId="urn:microsoft.com/office/officeart/2005/8/layout/hierarchy2"/>
    <dgm:cxn modelId="{B7A9A79A-152C-4176-AE66-7F6E2C271F9F}" type="presParOf" srcId="{EB703DF9-7D56-48E0-8BC3-2E90D3522D11}" destId="{F2B060EC-394F-4C76-A252-CB543C69B195}" srcOrd="0" destOrd="0" presId="urn:microsoft.com/office/officeart/2005/8/layout/hierarchy2"/>
    <dgm:cxn modelId="{B555B523-850B-4E9E-9678-94556C554F46}" type="presParOf" srcId="{BB63BAE6-B410-485E-BC15-EB095AF774FE}" destId="{E881907A-9B8B-4D7D-A98F-18FFB7DDA251}" srcOrd="3" destOrd="0" presId="urn:microsoft.com/office/officeart/2005/8/layout/hierarchy2"/>
    <dgm:cxn modelId="{9C76AFBC-55EC-4479-B8CA-80036E4FEB2D}" type="presParOf" srcId="{E881907A-9B8B-4D7D-A98F-18FFB7DDA251}" destId="{C7E1DF86-7C04-4429-BF40-13162BBC9118}" srcOrd="0" destOrd="0" presId="urn:microsoft.com/office/officeart/2005/8/layout/hierarchy2"/>
    <dgm:cxn modelId="{2EC813AD-DCFF-4835-A05C-355F7CF031BE}" type="presParOf" srcId="{E881907A-9B8B-4D7D-A98F-18FFB7DDA251}" destId="{59238EB5-3A3F-461F-B049-667867A780F7}" srcOrd="1" destOrd="0" presId="urn:microsoft.com/office/officeart/2005/8/layout/hierarchy2"/>
    <dgm:cxn modelId="{903730FA-897C-46C0-A468-A99FB3776556}" type="presParOf" srcId="{BB63BAE6-B410-485E-BC15-EB095AF774FE}" destId="{BC3C44E3-5AEF-416D-A0A7-F599F57483FE}" srcOrd="4" destOrd="0" presId="urn:microsoft.com/office/officeart/2005/8/layout/hierarchy2"/>
    <dgm:cxn modelId="{51D12538-A47D-49C1-8D38-6D0A61BDB35E}" type="presParOf" srcId="{BC3C44E3-5AEF-416D-A0A7-F599F57483FE}" destId="{728302B7-DF6A-49A2-BB04-891DFD9668EB}" srcOrd="0" destOrd="0" presId="urn:microsoft.com/office/officeart/2005/8/layout/hierarchy2"/>
    <dgm:cxn modelId="{26EB0037-A24D-47B0-8B2B-A35A8EE84465}" type="presParOf" srcId="{BB63BAE6-B410-485E-BC15-EB095AF774FE}" destId="{B60BC8E2-8804-4A44-A0DC-F73160ED6690}" srcOrd="5" destOrd="0" presId="urn:microsoft.com/office/officeart/2005/8/layout/hierarchy2"/>
    <dgm:cxn modelId="{33B970C9-28B5-47EE-B6FB-89225D5E0B42}" type="presParOf" srcId="{B60BC8E2-8804-4A44-A0DC-F73160ED6690}" destId="{7AF3B6B1-AF9D-4425-8A8D-BBDD802FDC25}" srcOrd="0" destOrd="0" presId="urn:microsoft.com/office/officeart/2005/8/layout/hierarchy2"/>
    <dgm:cxn modelId="{F6B77886-4746-48E9-85AA-3B895ABCD775}" type="presParOf" srcId="{B60BC8E2-8804-4A44-A0DC-F73160ED6690}" destId="{3760E81A-F581-4B90-B8B3-A7808C9951D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CE6316-6F7E-42ED-A151-11D6932331CF}" type="doc">
      <dgm:prSet loTypeId="urn:microsoft.com/office/officeart/2005/8/layout/hProcess9" loCatId="process" qsTypeId="urn:microsoft.com/office/officeart/2005/8/quickstyle/simple1" qsCatId="simple" csTypeId="urn:microsoft.com/office/officeart/2005/8/colors/colorful2" csCatId="colorful" phldr="1"/>
      <dgm:spPr/>
    </dgm:pt>
    <dgm:pt modelId="{98C03F49-786E-483F-BCD7-AA909A89CD97}">
      <dgm:prSet phldrT="[Texto]" custT="1"/>
      <dgm:spPr/>
      <dgm:t>
        <a:bodyPr/>
        <a:lstStyle/>
        <a:p>
          <a:pPr>
            <a:buNone/>
          </a:pPr>
          <a:r>
            <a:rPr lang="pt-BR" sz="900" dirty="0">
              <a:ln w="0"/>
              <a:latin typeface="Calibri"/>
              <a:ea typeface="Calibri"/>
              <a:cs typeface="Calibri"/>
              <a:sym typeface="Calibri"/>
            </a:rPr>
            <a:t>Para criar o filme a dica é usar certas palavras, expressões que servem para disparar a imagem na cabeça do cliente. </a:t>
          </a:r>
          <a:r>
            <a:rPr lang="pt-BR" sz="900" i="1" dirty="0">
              <a:ln w="0"/>
              <a:latin typeface="Calibri"/>
              <a:ea typeface="Calibri"/>
              <a:cs typeface="Calibri"/>
              <a:sym typeface="Calibri"/>
            </a:rPr>
            <a:t>“Imagine comigo...” </a:t>
          </a:r>
          <a:r>
            <a:rPr lang="pt-BR" sz="900" dirty="0">
              <a:ln w="0"/>
              <a:latin typeface="Calibri"/>
              <a:ea typeface="Calibri"/>
              <a:cs typeface="Calibri"/>
              <a:sym typeface="Calibri"/>
            </a:rPr>
            <a:t>ou </a:t>
          </a:r>
          <a:r>
            <a:rPr lang="pt-BR" sz="900" i="1" dirty="0">
              <a:ln w="0"/>
              <a:latin typeface="Calibri"/>
              <a:ea typeface="Calibri"/>
              <a:cs typeface="Calibri"/>
              <a:sym typeface="Calibri"/>
            </a:rPr>
            <a:t>“Veja só essa possibilidade”</a:t>
          </a:r>
          <a:r>
            <a:rPr lang="pt-BR" sz="900" dirty="0">
              <a:ln w="0"/>
              <a:latin typeface="Calibri"/>
              <a:ea typeface="Calibri"/>
              <a:cs typeface="Calibri"/>
              <a:sym typeface="Calibri"/>
            </a:rPr>
            <a:t> ou </a:t>
          </a:r>
          <a:r>
            <a:rPr lang="pt-BR" sz="900" i="1" dirty="0">
              <a:ln w="0"/>
              <a:latin typeface="Calibri"/>
              <a:ea typeface="Calibri"/>
              <a:cs typeface="Calibri"/>
              <a:sym typeface="Calibri"/>
            </a:rPr>
            <a:t>“E se ocorresse assim”</a:t>
          </a:r>
          <a:endParaRPr lang="pt-BR" sz="900" dirty="0"/>
        </a:p>
      </dgm:t>
    </dgm:pt>
    <dgm:pt modelId="{ABF1867A-7CE2-45EB-BBE7-B2D0144F0FAD}" type="parTrans" cxnId="{A70720D2-9E2A-45A2-8ECE-9F7D65202AD8}">
      <dgm:prSet/>
      <dgm:spPr/>
      <dgm:t>
        <a:bodyPr/>
        <a:lstStyle/>
        <a:p>
          <a:endParaRPr lang="pt-BR"/>
        </a:p>
      </dgm:t>
    </dgm:pt>
    <dgm:pt modelId="{80B96D09-5697-488B-87A9-FE6B8C243153}" type="sibTrans" cxnId="{A70720D2-9E2A-45A2-8ECE-9F7D65202AD8}">
      <dgm:prSet/>
      <dgm:spPr/>
      <dgm:t>
        <a:bodyPr/>
        <a:lstStyle/>
        <a:p>
          <a:endParaRPr lang="pt-BR"/>
        </a:p>
      </dgm:t>
    </dgm:pt>
    <dgm:pt modelId="{C4BFE8D6-30B8-40ED-9997-D2B1CB9B15F4}">
      <dgm:prSet phldrT="[Texto]" custT="1"/>
      <dgm:spPr/>
      <dgm:t>
        <a:bodyPr/>
        <a:lstStyle/>
        <a:p>
          <a:pPr>
            <a:buNone/>
          </a:pPr>
          <a:r>
            <a:rPr lang="pt-BR" sz="900" dirty="0">
              <a:ln w="0"/>
              <a:latin typeface="Calibri"/>
              <a:ea typeface="Calibri"/>
              <a:cs typeface="Calibri"/>
              <a:sym typeface="Calibri"/>
            </a:rPr>
            <a:t>Utilizar perguntas indutivas, fechadas, na qual o cliente responde de forma positiva ou negativa. Exemplo: </a:t>
          </a:r>
          <a:r>
            <a:rPr lang="pt-BR" sz="900" i="1" dirty="0">
              <a:ln w="0"/>
              <a:latin typeface="Calibri"/>
              <a:ea typeface="Calibri"/>
              <a:cs typeface="Calibri"/>
              <a:sym typeface="Calibri"/>
            </a:rPr>
            <a:t>“O senhor certamente quer fazer negócio com uma empresa sólida e de confiança, não é mesmo?”.</a:t>
          </a:r>
          <a:endParaRPr lang="pt-BR" sz="900" dirty="0"/>
        </a:p>
      </dgm:t>
    </dgm:pt>
    <dgm:pt modelId="{D2CEB1A6-9BF2-4636-8F84-24AE5835977F}" type="parTrans" cxnId="{1E896811-E12F-4D58-987D-05C8A60ED43A}">
      <dgm:prSet/>
      <dgm:spPr/>
      <dgm:t>
        <a:bodyPr/>
        <a:lstStyle/>
        <a:p>
          <a:endParaRPr lang="pt-BR"/>
        </a:p>
      </dgm:t>
    </dgm:pt>
    <dgm:pt modelId="{78C9B2A3-F148-4170-AB5D-3CDFBB240947}" type="sibTrans" cxnId="{1E896811-E12F-4D58-987D-05C8A60ED43A}">
      <dgm:prSet/>
      <dgm:spPr/>
      <dgm:t>
        <a:bodyPr/>
        <a:lstStyle/>
        <a:p>
          <a:endParaRPr lang="pt-BR"/>
        </a:p>
      </dgm:t>
    </dgm:pt>
    <dgm:pt modelId="{7B0F9FE2-ED78-47FA-8E54-8FDFCE281ACF}">
      <dgm:prSet phldrT="[Texto]" custT="1"/>
      <dgm:spPr/>
      <dgm:t>
        <a:bodyPr/>
        <a:lstStyle/>
        <a:p>
          <a:r>
            <a:rPr lang="pt-BR" sz="900" dirty="0">
              <a:ln w="0"/>
              <a:latin typeface="Calibri"/>
              <a:ea typeface="Calibri"/>
              <a:cs typeface="Calibri"/>
              <a:sym typeface="Calibri"/>
            </a:rPr>
            <a:t>Momento de fecharmos o ciclo da </a:t>
          </a:r>
          <a:r>
            <a:rPr lang="pt-BR" sz="900" dirty="0">
              <a:ln w="0"/>
              <a:latin typeface="Calibri" panose="020F0502020204030204" pitchFamily="34" charset="0"/>
              <a:ea typeface="Calibri"/>
              <a:cs typeface="Calibri" panose="020F0502020204030204" pitchFamily="34" charset="0"/>
              <a:sym typeface="Calibri"/>
            </a:rPr>
            <a:t>indução, apresentando a explicação final. </a:t>
          </a:r>
        </a:p>
        <a:p>
          <a:r>
            <a:rPr lang="pt-BR" sz="900" i="1" dirty="0">
              <a:ln w="0"/>
              <a:latin typeface="Calibri" panose="020F0502020204030204" pitchFamily="34" charset="0"/>
              <a:ea typeface="Calibri"/>
              <a:cs typeface="Calibri" panose="020F0502020204030204" pitchFamily="34" charset="0"/>
              <a:sym typeface="Calibri"/>
            </a:rPr>
            <a:t>“O senhor certamente quer fazer negócio com uma empresa sólida e de confiança.</a:t>
          </a:r>
          <a:endParaRPr lang="pt-BR" sz="900" i="1" dirty="0">
            <a:ln w="0"/>
            <a:latin typeface="Calibri" panose="020F0502020204030204" pitchFamily="34" charset="0"/>
            <a:cs typeface="Calibri" panose="020F0502020204030204" pitchFamily="34" charset="0"/>
          </a:endParaRPr>
        </a:p>
        <a:p>
          <a:r>
            <a:rPr lang="pt-BR" sz="900" b="1" i="1" dirty="0">
              <a:ln w="0"/>
              <a:latin typeface="Calibri" panose="020F0502020204030204" pitchFamily="34" charset="0"/>
              <a:ea typeface="Calibri"/>
              <a:cs typeface="Calibri" panose="020F0502020204030204" pitchFamily="34" charset="0"/>
              <a:sym typeface="Calibri"/>
            </a:rPr>
            <a:t>Pois bem, a Brasil dos Parafusos está a mais de 12 anos no mercado e possui forte relacionamento com diversas empresas, por isso temos conhecimento para apoiar o seu negócio.”</a:t>
          </a:r>
          <a:endParaRPr lang="pt-BR" sz="900" dirty="0">
            <a:latin typeface="Calibri" panose="020F0502020204030204" pitchFamily="34" charset="0"/>
            <a:cs typeface="Calibri" panose="020F0502020204030204" pitchFamily="34" charset="0"/>
          </a:endParaRPr>
        </a:p>
      </dgm:t>
    </dgm:pt>
    <dgm:pt modelId="{E2B9DC5C-D5CD-4ECC-9929-104006C3816A}" type="parTrans" cxnId="{CAFFC2AB-6D46-4CDE-BF9B-35C6734C4341}">
      <dgm:prSet/>
      <dgm:spPr/>
      <dgm:t>
        <a:bodyPr/>
        <a:lstStyle/>
        <a:p>
          <a:endParaRPr lang="pt-BR"/>
        </a:p>
      </dgm:t>
    </dgm:pt>
    <dgm:pt modelId="{56000DCF-21FB-4C73-BDC9-7DE85F08625A}" type="sibTrans" cxnId="{CAFFC2AB-6D46-4CDE-BF9B-35C6734C4341}">
      <dgm:prSet/>
      <dgm:spPr/>
      <dgm:t>
        <a:bodyPr/>
        <a:lstStyle/>
        <a:p>
          <a:endParaRPr lang="pt-BR"/>
        </a:p>
      </dgm:t>
    </dgm:pt>
    <dgm:pt modelId="{93B92F62-FD24-4374-AD14-151E56DF750B}" type="pres">
      <dgm:prSet presAssocID="{B7CE6316-6F7E-42ED-A151-11D6932331CF}" presName="CompostProcess" presStyleCnt="0">
        <dgm:presLayoutVars>
          <dgm:dir/>
          <dgm:resizeHandles val="exact"/>
        </dgm:presLayoutVars>
      </dgm:prSet>
      <dgm:spPr/>
    </dgm:pt>
    <dgm:pt modelId="{5FE38C02-F69E-48C0-B977-1F1E180E4A05}" type="pres">
      <dgm:prSet presAssocID="{B7CE6316-6F7E-42ED-A151-11D6932331CF}" presName="arrow" presStyleLbl="bgShp" presStyleIdx="0" presStyleCnt="1"/>
      <dgm:spPr/>
    </dgm:pt>
    <dgm:pt modelId="{37E8CA5F-8C35-412E-8241-05149BCEE0A0}" type="pres">
      <dgm:prSet presAssocID="{B7CE6316-6F7E-42ED-A151-11D6932331CF}" presName="linearProcess" presStyleCnt="0"/>
      <dgm:spPr/>
    </dgm:pt>
    <dgm:pt modelId="{97240100-6885-4A6E-8194-8549F3BD9F32}" type="pres">
      <dgm:prSet presAssocID="{98C03F49-786E-483F-BCD7-AA909A89CD97}" presName="textNode" presStyleLbl="node1" presStyleIdx="0" presStyleCnt="3">
        <dgm:presLayoutVars>
          <dgm:bulletEnabled val="1"/>
        </dgm:presLayoutVars>
      </dgm:prSet>
      <dgm:spPr/>
    </dgm:pt>
    <dgm:pt modelId="{78519F1A-19F5-41A6-8601-8EC2EFDC0171}" type="pres">
      <dgm:prSet presAssocID="{80B96D09-5697-488B-87A9-FE6B8C243153}" presName="sibTrans" presStyleCnt="0"/>
      <dgm:spPr/>
    </dgm:pt>
    <dgm:pt modelId="{AC079CDB-6E7D-42C4-828C-D6EC48E1F5CF}" type="pres">
      <dgm:prSet presAssocID="{C4BFE8D6-30B8-40ED-9997-D2B1CB9B15F4}" presName="textNode" presStyleLbl="node1" presStyleIdx="1" presStyleCnt="3">
        <dgm:presLayoutVars>
          <dgm:bulletEnabled val="1"/>
        </dgm:presLayoutVars>
      </dgm:prSet>
      <dgm:spPr/>
    </dgm:pt>
    <dgm:pt modelId="{CA7956B4-B760-4F2B-929E-53BD42FB3373}" type="pres">
      <dgm:prSet presAssocID="{78C9B2A3-F148-4170-AB5D-3CDFBB240947}" presName="sibTrans" presStyleCnt="0"/>
      <dgm:spPr/>
    </dgm:pt>
    <dgm:pt modelId="{993628BF-3DA2-4A75-A8BD-19576CEC408B}" type="pres">
      <dgm:prSet presAssocID="{7B0F9FE2-ED78-47FA-8E54-8FDFCE281ACF}" presName="textNode" presStyleLbl="node1" presStyleIdx="2" presStyleCnt="3" custScaleX="112812" custScaleY="115290">
        <dgm:presLayoutVars>
          <dgm:bulletEnabled val="1"/>
        </dgm:presLayoutVars>
      </dgm:prSet>
      <dgm:spPr/>
    </dgm:pt>
  </dgm:ptLst>
  <dgm:cxnLst>
    <dgm:cxn modelId="{1E896811-E12F-4D58-987D-05C8A60ED43A}" srcId="{B7CE6316-6F7E-42ED-A151-11D6932331CF}" destId="{C4BFE8D6-30B8-40ED-9997-D2B1CB9B15F4}" srcOrd="1" destOrd="0" parTransId="{D2CEB1A6-9BF2-4636-8F84-24AE5835977F}" sibTransId="{78C9B2A3-F148-4170-AB5D-3CDFBB240947}"/>
    <dgm:cxn modelId="{698CC51A-84E6-4673-B241-C88524E8D71F}" type="presOf" srcId="{7B0F9FE2-ED78-47FA-8E54-8FDFCE281ACF}" destId="{993628BF-3DA2-4A75-A8BD-19576CEC408B}" srcOrd="0" destOrd="0" presId="urn:microsoft.com/office/officeart/2005/8/layout/hProcess9"/>
    <dgm:cxn modelId="{47DB106E-2872-44AB-8565-810F2C8C67CE}" type="presOf" srcId="{98C03F49-786E-483F-BCD7-AA909A89CD97}" destId="{97240100-6885-4A6E-8194-8549F3BD9F32}" srcOrd="0" destOrd="0" presId="urn:microsoft.com/office/officeart/2005/8/layout/hProcess9"/>
    <dgm:cxn modelId="{BD884159-F32C-48FE-AC7C-36C0EDD3D1EE}" type="presOf" srcId="{B7CE6316-6F7E-42ED-A151-11D6932331CF}" destId="{93B92F62-FD24-4374-AD14-151E56DF750B}" srcOrd="0" destOrd="0" presId="urn:microsoft.com/office/officeart/2005/8/layout/hProcess9"/>
    <dgm:cxn modelId="{CAFFC2AB-6D46-4CDE-BF9B-35C6734C4341}" srcId="{B7CE6316-6F7E-42ED-A151-11D6932331CF}" destId="{7B0F9FE2-ED78-47FA-8E54-8FDFCE281ACF}" srcOrd="2" destOrd="0" parTransId="{E2B9DC5C-D5CD-4ECC-9929-104006C3816A}" sibTransId="{56000DCF-21FB-4C73-BDC9-7DE85F08625A}"/>
    <dgm:cxn modelId="{A70720D2-9E2A-45A2-8ECE-9F7D65202AD8}" srcId="{B7CE6316-6F7E-42ED-A151-11D6932331CF}" destId="{98C03F49-786E-483F-BCD7-AA909A89CD97}" srcOrd="0" destOrd="0" parTransId="{ABF1867A-7CE2-45EB-BBE7-B2D0144F0FAD}" sibTransId="{80B96D09-5697-488B-87A9-FE6B8C243153}"/>
    <dgm:cxn modelId="{DE7F1ED5-DE58-4138-AAAE-75FAD74A7294}" type="presOf" srcId="{C4BFE8D6-30B8-40ED-9997-D2B1CB9B15F4}" destId="{AC079CDB-6E7D-42C4-828C-D6EC48E1F5CF}" srcOrd="0" destOrd="0" presId="urn:microsoft.com/office/officeart/2005/8/layout/hProcess9"/>
    <dgm:cxn modelId="{5CF19212-FB24-43BB-AE1F-03F6E195FCD3}" type="presParOf" srcId="{93B92F62-FD24-4374-AD14-151E56DF750B}" destId="{5FE38C02-F69E-48C0-B977-1F1E180E4A05}" srcOrd="0" destOrd="0" presId="urn:microsoft.com/office/officeart/2005/8/layout/hProcess9"/>
    <dgm:cxn modelId="{A185F66D-A10C-46BA-B7CE-10694929EC7B}" type="presParOf" srcId="{93B92F62-FD24-4374-AD14-151E56DF750B}" destId="{37E8CA5F-8C35-412E-8241-05149BCEE0A0}" srcOrd="1" destOrd="0" presId="urn:microsoft.com/office/officeart/2005/8/layout/hProcess9"/>
    <dgm:cxn modelId="{351AD323-238A-4C9E-94FD-7D186CB21E7F}" type="presParOf" srcId="{37E8CA5F-8C35-412E-8241-05149BCEE0A0}" destId="{97240100-6885-4A6E-8194-8549F3BD9F32}" srcOrd="0" destOrd="0" presId="urn:microsoft.com/office/officeart/2005/8/layout/hProcess9"/>
    <dgm:cxn modelId="{2902F51A-E54E-4086-9BE9-7B07FF8CE924}" type="presParOf" srcId="{37E8CA5F-8C35-412E-8241-05149BCEE0A0}" destId="{78519F1A-19F5-41A6-8601-8EC2EFDC0171}" srcOrd="1" destOrd="0" presId="urn:microsoft.com/office/officeart/2005/8/layout/hProcess9"/>
    <dgm:cxn modelId="{77F06602-8689-432F-BAEA-E71C9C679F3E}" type="presParOf" srcId="{37E8CA5F-8C35-412E-8241-05149BCEE0A0}" destId="{AC079CDB-6E7D-42C4-828C-D6EC48E1F5CF}" srcOrd="2" destOrd="0" presId="urn:microsoft.com/office/officeart/2005/8/layout/hProcess9"/>
    <dgm:cxn modelId="{ED883F83-7504-4C53-955E-53396F19D83E}" type="presParOf" srcId="{37E8CA5F-8C35-412E-8241-05149BCEE0A0}" destId="{CA7956B4-B760-4F2B-929E-53BD42FB3373}" srcOrd="3" destOrd="0" presId="urn:microsoft.com/office/officeart/2005/8/layout/hProcess9"/>
    <dgm:cxn modelId="{21831BC6-95D1-459D-BC7A-95B08E45542C}" type="presParOf" srcId="{37E8CA5F-8C35-412E-8241-05149BCEE0A0}" destId="{993628BF-3DA2-4A75-A8BD-19576CEC408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FF48A-5D88-440C-BAF1-F84E22D3410F}">
      <dsp:nvSpPr>
        <dsp:cNvPr id="0" name=""/>
        <dsp:cNvSpPr/>
      </dsp:nvSpPr>
      <dsp:spPr>
        <a:xfrm>
          <a:off x="943912" y="1363451"/>
          <a:ext cx="946993" cy="4734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a:t>Estratégico</a:t>
          </a:r>
        </a:p>
      </dsp:txBody>
      <dsp:txXfrm>
        <a:off x="957780" y="1377319"/>
        <a:ext cx="919257" cy="445760"/>
      </dsp:txXfrm>
    </dsp:sp>
    <dsp:sp modelId="{42103439-E5B2-4920-AC24-83822D7158E5}">
      <dsp:nvSpPr>
        <dsp:cNvPr id="0" name=""/>
        <dsp:cNvSpPr/>
      </dsp:nvSpPr>
      <dsp:spPr>
        <a:xfrm rot="17692822">
          <a:off x="1630132" y="1178493"/>
          <a:ext cx="900344" cy="26630"/>
        </a:xfrm>
        <a:custGeom>
          <a:avLst/>
          <a:gdLst/>
          <a:ahLst/>
          <a:cxnLst/>
          <a:rect l="0" t="0" r="0" b="0"/>
          <a:pathLst>
            <a:path>
              <a:moveTo>
                <a:pt x="0" y="13315"/>
              </a:moveTo>
              <a:lnTo>
                <a:pt x="900344"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2057796" y="1169300"/>
        <a:ext cx="45017" cy="45017"/>
      </dsp:txXfrm>
    </dsp:sp>
    <dsp:sp modelId="{0B76C3A4-47A4-437E-AEFB-253329541990}">
      <dsp:nvSpPr>
        <dsp:cNvPr id="0" name=""/>
        <dsp:cNvSpPr/>
      </dsp:nvSpPr>
      <dsp:spPr>
        <a:xfrm>
          <a:off x="2269703" y="546669"/>
          <a:ext cx="946993" cy="473496"/>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a:t>Preparação</a:t>
          </a:r>
        </a:p>
      </dsp:txBody>
      <dsp:txXfrm>
        <a:off x="2283571" y="560537"/>
        <a:ext cx="919257" cy="445760"/>
      </dsp:txXfrm>
    </dsp:sp>
    <dsp:sp modelId="{E2C8A4FA-3AC3-4FB6-96E6-79D9463402FF}">
      <dsp:nvSpPr>
        <dsp:cNvPr id="0" name=""/>
        <dsp:cNvSpPr/>
      </dsp:nvSpPr>
      <dsp:spPr>
        <a:xfrm rot="18289469">
          <a:off x="3074436" y="497842"/>
          <a:ext cx="663317" cy="26630"/>
        </a:xfrm>
        <a:custGeom>
          <a:avLst/>
          <a:gdLst/>
          <a:ahLst/>
          <a:cxnLst/>
          <a:rect l="0" t="0" r="0" b="0"/>
          <a:pathLst>
            <a:path>
              <a:moveTo>
                <a:pt x="0" y="13315"/>
              </a:moveTo>
              <a:lnTo>
                <a:pt x="663317"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389512" y="494574"/>
        <a:ext cx="33165" cy="33165"/>
      </dsp:txXfrm>
    </dsp:sp>
    <dsp:sp modelId="{EBF5FECB-F0F9-4C4F-9D4C-482EE1439D4D}">
      <dsp:nvSpPr>
        <dsp:cNvPr id="0" name=""/>
        <dsp:cNvSpPr/>
      </dsp:nvSpPr>
      <dsp:spPr>
        <a:xfrm>
          <a:off x="3595494" y="2148"/>
          <a:ext cx="946993" cy="473496"/>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a:t>Atitudes</a:t>
          </a:r>
        </a:p>
      </dsp:txBody>
      <dsp:txXfrm>
        <a:off x="3609362" y="16016"/>
        <a:ext cx="919257" cy="445760"/>
      </dsp:txXfrm>
    </dsp:sp>
    <dsp:sp modelId="{4174263A-7F26-4976-B4C5-7C5433225171}">
      <dsp:nvSpPr>
        <dsp:cNvPr id="0" name=""/>
        <dsp:cNvSpPr/>
      </dsp:nvSpPr>
      <dsp:spPr>
        <a:xfrm>
          <a:off x="3216696" y="770102"/>
          <a:ext cx="378797" cy="26630"/>
        </a:xfrm>
        <a:custGeom>
          <a:avLst/>
          <a:gdLst/>
          <a:ahLst/>
          <a:cxnLst/>
          <a:rect l="0" t="0" r="0" b="0"/>
          <a:pathLst>
            <a:path>
              <a:moveTo>
                <a:pt x="0" y="13315"/>
              </a:moveTo>
              <a:lnTo>
                <a:pt x="378797"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396625" y="773948"/>
        <a:ext cx="18939" cy="18939"/>
      </dsp:txXfrm>
    </dsp:sp>
    <dsp:sp modelId="{3DCD7CD1-ED68-4E6C-9152-FF62DF9E933E}">
      <dsp:nvSpPr>
        <dsp:cNvPr id="0" name=""/>
        <dsp:cNvSpPr/>
      </dsp:nvSpPr>
      <dsp:spPr>
        <a:xfrm>
          <a:off x="3595494" y="546669"/>
          <a:ext cx="946993" cy="473496"/>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a:t>Estudo de contexto</a:t>
          </a:r>
        </a:p>
      </dsp:txBody>
      <dsp:txXfrm>
        <a:off x="3609362" y="560537"/>
        <a:ext cx="919257" cy="445760"/>
      </dsp:txXfrm>
    </dsp:sp>
    <dsp:sp modelId="{C61FEADC-DBAF-442D-B372-A0170B4228D7}">
      <dsp:nvSpPr>
        <dsp:cNvPr id="0" name=""/>
        <dsp:cNvSpPr/>
      </dsp:nvSpPr>
      <dsp:spPr>
        <a:xfrm rot="3310531">
          <a:off x="3074436" y="1042363"/>
          <a:ext cx="663317" cy="26630"/>
        </a:xfrm>
        <a:custGeom>
          <a:avLst/>
          <a:gdLst/>
          <a:ahLst/>
          <a:cxnLst/>
          <a:rect l="0" t="0" r="0" b="0"/>
          <a:pathLst>
            <a:path>
              <a:moveTo>
                <a:pt x="0" y="13315"/>
              </a:moveTo>
              <a:lnTo>
                <a:pt x="663317"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389512" y="1039095"/>
        <a:ext cx="33165" cy="33165"/>
      </dsp:txXfrm>
    </dsp:sp>
    <dsp:sp modelId="{613E8026-982E-45EA-97AD-EC1FE3DF57BF}">
      <dsp:nvSpPr>
        <dsp:cNvPr id="0" name=""/>
        <dsp:cNvSpPr/>
      </dsp:nvSpPr>
      <dsp:spPr>
        <a:xfrm>
          <a:off x="3595494" y="1091191"/>
          <a:ext cx="946993" cy="473496"/>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a:t>Perfil e tipologia de cliente</a:t>
          </a:r>
        </a:p>
      </dsp:txBody>
      <dsp:txXfrm>
        <a:off x="3609362" y="1105059"/>
        <a:ext cx="919257" cy="445760"/>
      </dsp:txXfrm>
    </dsp:sp>
    <dsp:sp modelId="{0260732C-957B-4EA4-8F9E-C02E2D50D438}">
      <dsp:nvSpPr>
        <dsp:cNvPr id="0" name=""/>
        <dsp:cNvSpPr/>
      </dsp:nvSpPr>
      <dsp:spPr>
        <a:xfrm rot="3907178">
          <a:off x="1630132" y="1995275"/>
          <a:ext cx="900344" cy="26630"/>
        </a:xfrm>
        <a:custGeom>
          <a:avLst/>
          <a:gdLst/>
          <a:ahLst/>
          <a:cxnLst/>
          <a:rect l="0" t="0" r="0" b="0"/>
          <a:pathLst>
            <a:path>
              <a:moveTo>
                <a:pt x="0" y="13315"/>
              </a:moveTo>
              <a:lnTo>
                <a:pt x="900344" y="1331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2057796" y="1986082"/>
        <a:ext cx="45017" cy="45017"/>
      </dsp:txXfrm>
    </dsp:sp>
    <dsp:sp modelId="{663767A6-C12A-454A-9689-ADA797CB0859}">
      <dsp:nvSpPr>
        <dsp:cNvPr id="0" name=""/>
        <dsp:cNvSpPr/>
      </dsp:nvSpPr>
      <dsp:spPr>
        <a:xfrm>
          <a:off x="2269703" y="2180233"/>
          <a:ext cx="946993" cy="473496"/>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a:t>Planejamento</a:t>
          </a:r>
        </a:p>
      </dsp:txBody>
      <dsp:txXfrm>
        <a:off x="2283571" y="2194101"/>
        <a:ext cx="919257" cy="445760"/>
      </dsp:txXfrm>
    </dsp:sp>
    <dsp:sp modelId="{5B7BBA9F-998B-47D9-BF86-BD04EEAA29B5}">
      <dsp:nvSpPr>
        <dsp:cNvPr id="0" name=""/>
        <dsp:cNvSpPr/>
      </dsp:nvSpPr>
      <dsp:spPr>
        <a:xfrm rot="18289469">
          <a:off x="3074436" y="2131405"/>
          <a:ext cx="663317" cy="26630"/>
        </a:xfrm>
        <a:custGeom>
          <a:avLst/>
          <a:gdLst/>
          <a:ahLst/>
          <a:cxnLst/>
          <a:rect l="0" t="0" r="0" b="0"/>
          <a:pathLst>
            <a:path>
              <a:moveTo>
                <a:pt x="0" y="13315"/>
              </a:moveTo>
              <a:lnTo>
                <a:pt x="663317"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389512" y="2128138"/>
        <a:ext cx="33165" cy="33165"/>
      </dsp:txXfrm>
    </dsp:sp>
    <dsp:sp modelId="{4757F089-4357-4B50-A4C8-07B1F644F49B}">
      <dsp:nvSpPr>
        <dsp:cNvPr id="0" name=""/>
        <dsp:cNvSpPr/>
      </dsp:nvSpPr>
      <dsp:spPr>
        <a:xfrm>
          <a:off x="3595494" y="1635712"/>
          <a:ext cx="946993" cy="473496"/>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a:t>Metas</a:t>
          </a:r>
        </a:p>
      </dsp:txBody>
      <dsp:txXfrm>
        <a:off x="3609362" y="1649580"/>
        <a:ext cx="919257" cy="445760"/>
      </dsp:txXfrm>
    </dsp:sp>
    <dsp:sp modelId="{542FF110-161C-4180-BFE2-8D3AC4535979}">
      <dsp:nvSpPr>
        <dsp:cNvPr id="0" name=""/>
        <dsp:cNvSpPr/>
      </dsp:nvSpPr>
      <dsp:spPr>
        <a:xfrm>
          <a:off x="3216696" y="2403666"/>
          <a:ext cx="378797" cy="26630"/>
        </a:xfrm>
        <a:custGeom>
          <a:avLst/>
          <a:gdLst/>
          <a:ahLst/>
          <a:cxnLst/>
          <a:rect l="0" t="0" r="0" b="0"/>
          <a:pathLst>
            <a:path>
              <a:moveTo>
                <a:pt x="0" y="13315"/>
              </a:moveTo>
              <a:lnTo>
                <a:pt x="378797"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396625" y="2407511"/>
        <a:ext cx="18939" cy="18939"/>
      </dsp:txXfrm>
    </dsp:sp>
    <dsp:sp modelId="{5BFE7DD3-FA1E-492F-ADFD-97885547554A}">
      <dsp:nvSpPr>
        <dsp:cNvPr id="0" name=""/>
        <dsp:cNvSpPr/>
      </dsp:nvSpPr>
      <dsp:spPr>
        <a:xfrm>
          <a:off x="3595494" y="2180233"/>
          <a:ext cx="946993" cy="473496"/>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a:t>Plano de ativação</a:t>
          </a:r>
        </a:p>
      </dsp:txBody>
      <dsp:txXfrm>
        <a:off x="3609362" y="2194101"/>
        <a:ext cx="919257" cy="445760"/>
      </dsp:txXfrm>
    </dsp:sp>
    <dsp:sp modelId="{5002A854-8A53-47E4-B35B-4E91612F5F75}">
      <dsp:nvSpPr>
        <dsp:cNvPr id="0" name=""/>
        <dsp:cNvSpPr/>
      </dsp:nvSpPr>
      <dsp:spPr>
        <a:xfrm rot="3310531">
          <a:off x="3074436" y="2675926"/>
          <a:ext cx="663317" cy="26630"/>
        </a:xfrm>
        <a:custGeom>
          <a:avLst/>
          <a:gdLst/>
          <a:ahLst/>
          <a:cxnLst/>
          <a:rect l="0" t="0" r="0" b="0"/>
          <a:pathLst>
            <a:path>
              <a:moveTo>
                <a:pt x="0" y="13315"/>
              </a:moveTo>
              <a:lnTo>
                <a:pt x="663317" y="133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389512" y="2672659"/>
        <a:ext cx="33165" cy="33165"/>
      </dsp:txXfrm>
    </dsp:sp>
    <dsp:sp modelId="{7BC968D6-40E3-4229-8474-7448FB57D7E9}">
      <dsp:nvSpPr>
        <dsp:cNvPr id="0" name=""/>
        <dsp:cNvSpPr/>
      </dsp:nvSpPr>
      <dsp:spPr>
        <a:xfrm>
          <a:off x="3595494" y="2724754"/>
          <a:ext cx="946993" cy="473496"/>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a:t>Gestão de resultados</a:t>
          </a:r>
        </a:p>
      </dsp:txBody>
      <dsp:txXfrm>
        <a:off x="3609362" y="2738622"/>
        <a:ext cx="919257" cy="445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26E8F-0FC7-4C05-BD59-5D7CFAC983F2}">
      <dsp:nvSpPr>
        <dsp:cNvPr id="0" name=""/>
        <dsp:cNvSpPr/>
      </dsp:nvSpPr>
      <dsp:spPr>
        <a:xfrm>
          <a:off x="1228079" y="1451483"/>
          <a:ext cx="935969" cy="9359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pt-BR" sz="1400" kern="1200"/>
            <a:t>Perfis da relação comercial</a:t>
          </a:r>
        </a:p>
      </dsp:txBody>
      <dsp:txXfrm>
        <a:off x="1273769" y="1497173"/>
        <a:ext cx="844589" cy="844589"/>
      </dsp:txXfrm>
    </dsp:sp>
    <dsp:sp modelId="{385A71CE-F921-4C2C-BAEB-37664B1B1189}">
      <dsp:nvSpPr>
        <dsp:cNvPr id="0" name=""/>
        <dsp:cNvSpPr/>
      </dsp:nvSpPr>
      <dsp:spPr>
        <a:xfrm rot="16200000">
          <a:off x="1367792" y="1123212"/>
          <a:ext cx="656543" cy="0"/>
        </a:xfrm>
        <a:custGeom>
          <a:avLst/>
          <a:gdLst/>
          <a:ahLst/>
          <a:cxnLst/>
          <a:rect l="0" t="0" r="0" b="0"/>
          <a:pathLst>
            <a:path>
              <a:moveTo>
                <a:pt x="0" y="0"/>
              </a:moveTo>
              <a:lnTo>
                <a:pt x="65654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958D4C-F2C2-4DFD-AB74-083002885578}">
      <dsp:nvSpPr>
        <dsp:cNvPr id="0" name=""/>
        <dsp:cNvSpPr/>
      </dsp:nvSpPr>
      <dsp:spPr>
        <a:xfrm>
          <a:off x="1382514" y="167840"/>
          <a:ext cx="627099" cy="6270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pt-BR" sz="800" kern="1200"/>
            <a:t>Comprador</a:t>
          </a:r>
        </a:p>
      </dsp:txBody>
      <dsp:txXfrm>
        <a:off x="1413126" y="198452"/>
        <a:ext cx="565875" cy="565875"/>
      </dsp:txXfrm>
    </dsp:sp>
    <dsp:sp modelId="{7B49341F-E35A-451F-9253-D440D27AD1CA}">
      <dsp:nvSpPr>
        <dsp:cNvPr id="0" name=""/>
        <dsp:cNvSpPr/>
      </dsp:nvSpPr>
      <dsp:spPr>
        <a:xfrm rot="1800000">
          <a:off x="2128168" y="2323569"/>
          <a:ext cx="535639" cy="0"/>
        </a:xfrm>
        <a:custGeom>
          <a:avLst/>
          <a:gdLst/>
          <a:ahLst/>
          <a:cxnLst/>
          <a:rect l="0" t="0" r="0" b="0"/>
          <a:pathLst>
            <a:path>
              <a:moveTo>
                <a:pt x="0" y="0"/>
              </a:moveTo>
              <a:lnTo>
                <a:pt x="53563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7CA5BB-47A4-406E-A1C2-0ECC00C3DAAF}">
      <dsp:nvSpPr>
        <dsp:cNvPr id="0" name=""/>
        <dsp:cNvSpPr/>
      </dsp:nvSpPr>
      <dsp:spPr>
        <a:xfrm>
          <a:off x="2627926" y="2324957"/>
          <a:ext cx="627099" cy="6270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pt-BR" sz="700" kern="1200"/>
            <a:t>Demandante Técnico</a:t>
          </a:r>
        </a:p>
      </dsp:txBody>
      <dsp:txXfrm>
        <a:off x="2658538" y="2355569"/>
        <a:ext cx="565875" cy="565875"/>
      </dsp:txXfrm>
    </dsp:sp>
    <dsp:sp modelId="{289C78ED-D31B-47D1-B5B9-E14C14B2B3EF}">
      <dsp:nvSpPr>
        <dsp:cNvPr id="0" name=""/>
        <dsp:cNvSpPr/>
      </dsp:nvSpPr>
      <dsp:spPr>
        <a:xfrm rot="9000000">
          <a:off x="728321" y="2323569"/>
          <a:ext cx="535639" cy="0"/>
        </a:xfrm>
        <a:custGeom>
          <a:avLst/>
          <a:gdLst/>
          <a:ahLst/>
          <a:cxnLst/>
          <a:rect l="0" t="0" r="0" b="0"/>
          <a:pathLst>
            <a:path>
              <a:moveTo>
                <a:pt x="0" y="0"/>
              </a:moveTo>
              <a:lnTo>
                <a:pt x="53563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146441-22A5-412D-8749-251AE8113F46}">
      <dsp:nvSpPr>
        <dsp:cNvPr id="0" name=""/>
        <dsp:cNvSpPr/>
      </dsp:nvSpPr>
      <dsp:spPr>
        <a:xfrm>
          <a:off x="137102" y="2324957"/>
          <a:ext cx="627099" cy="627099"/>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pt-BR" sz="900" b="0" kern="1200" cap="none" spc="0">
              <a:ln w="0"/>
              <a:solidFill>
                <a:schemeClr val="tx1"/>
              </a:solidFill>
              <a:effectLst>
                <a:outerShdw blurRad="38100" dist="19050" dir="2700000" algn="tl" rotWithShape="0">
                  <a:schemeClr val="dk1">
                    <a:alpha val="40000"/>
                  </a:schemeClr>
                </a:outerShdw>
              </a:effectLst>
            </a:rPr>
            <a:t>Vendedor</a:t>
          </a:r>
        </a:p>
      </dsp:txBody>
      <dsp:txXfrm>
        <a:off x="167714" y="2355569"/>
        <a:ext cx="565875" cy="565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CA74C-A74F-4E65-AF8D-8017E048BC59}">
      <dsp:nvSpPr>
        <dsp:cNvPr id="0" name=""/>
        <dsp:cNvSpPr/>
      </dsp:nvSpPr>
      <dsp:spPr>
        <a:xfrm>
          <a:off x="572772" y="1971457"/>
          <a:ext cx="1142330" cy="57116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pt-BR" sz="1500" kern="1200"/>
            <a:t>Tático</a:t>
          </a:r>
        </a:p>
      </dsp:txBody>
      <dsp:txXfrm>
        <a:off x="589501" y="1988186"/>
        <a:ext cx="1108872" cy="537707"/>
      </dsp:txXfrm>
    </dsp:sp>
    <dsp:sp modelId="{8E058EA4-2100-4840-949F-CE4E2ECF7D63}">
      <dsp:nvSpPr>
        <dsp:cNvPr id="0" name=""/>
        <dsp:cNvSpPr/>
      </dsp:nvSpPr>
      <dsp:spPr>
        <a:xfrm rot="18289469">
          <a:off x="1543498" y="1912557"/>
          <a:ext cx="800140" cy="32124"/>
        </a:xfrm>
        <a:custGeom>
          <a:avLst/>
          <a:gdLst/>
          <a:ahLst/>
          <a:cxnLst/>
          <a:rect l="0" t="0" r="0" b="0"/>
          <a:pathLst>
            <a:path>
              <a:moveTo>
                <a:pt x="0" y="16062"/>
              </a:moveTo>
              <a:lnTo>
                <a:pt x="800140" y="1606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1923565" y="1908616"/>
        <a:ext cx="40007" cy="40007"/>
      </dsp:txXfrm>
    </dsp:sp>
    <dsp:sp modelId="{760F6C78-593B-482B-8666-EB30234B2936}">
      <dsp:nvSpPr>
        <dsp:cNvPr id="0" name=""/>
        <dsp:cNvSpPr/>
      </dsp:nvSpPr>
      <dsp:spPr>
        <a:xfrm>
          <a:off x="2172034" y="1314617"/>
          <a:ext cx="1142330" cy="57116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pt-BR" sz="1500" kern="1200" dirty="0"/>
            <a:t>Execução</a:t>
          </a:r>
        </a:p>
      </dsp:txBody>
      <dsp:txXfrm>
        <a:off x="2188763" y="1331346"/>
        <a:ext cx="1108872" cy="537707"/>
      </dsp:txXfrm>
    </dsp:sp>
    <dsp:sp modelId="{A9BB8425-7A3B-42FB-AE3F-02089920418A}">
      <dsp:nvSpPr>
        <dsp:cNvPr id="0" name=""/>
        <dsp:cNvSpPr/>
      </dsp:nvSpPr>
      <dsp:spPr>
        <a:xfrm rot="17350740">
          <a:off x="2847392" y="927298"/>
          <a:ext cx="1390877" cy="32124"/>
        </a:xfrm>
        <a:custGeom>
          <a:avLst/>
          <a:gdLst/>
          <a:ahLst/>
          <a:cxnLst/>
          <a:rect l="0" t="0" r="0" b="0"/>
          <a:pathLst>
            <a:path>
              <a:moveTo>
                <a:pt x="0" y="16062"/>
              </a:moveTo>
              <a:lnTo>
                <a:pt x="1390877" y="1606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508059" y="908588"/>
        <a:ext cx="69543" cy="69543"/>
      </dsp:txXfrm>
    </dsp:sp>
    <dsp:sp modelId="{1F81F3BA-8627-412C-B780-D8CC1ACBD25C}">
      <dsp:nvSpPr>
        <dsp:cNvPr id="0" name=""/>
        <dsp:cNvSpPr/>
      </dsp:nvSpPr>
      <dsp:spPr>
        <a:xfrm>
          <a:off x="3771297" y="937"/>
          <a:ext cx="1142330" cy="57116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pt-BR" sz="1500" kern="1200"/>
            <a:t>Abordagem inicial</a:t>
          </a:r>
        </a:p>
      </dsp:txBody>
      <dsp:txXfrm>
        <a:off x="3788026" y="17666"/>
        <a:ext cx="1108872" cy="537707"/>
      </dsp:txXfrm>
    </dsp:sp>
    <dsp:sp modelId="{EA0F1067-A409-41F7-8A01-785F0D91A8B3}">
      <dsp:nvSpPr>
        <dsp:cNvPr id="0" name=""/>
        <dsp:cNvSpPr/>
      </dsp:nvSpPr>
      <dsp:spPr>
        <a:xfrm rot="18289469">
          <a:off x="3142760" y="1255718"/>
          <a:ext cx="800140" cy="32124"/>
        </a:xfrm>
        <a:custGeom>
          <a:avLst/>
          <a:gdLst/>
          <a:ahLst/>
          <a:cxnLst/>
          <a:rect l="0" t="0" r="0" b="0"/>
          <a:pathLst>
            <a:path>
              <a:moveTo>
                <a:pt x="0" y="16062"/>
              </a:moveTo>
              <a:lnTo>
                <a:pt x="800140" y="1606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522827" y="1251776"/>
        <a:ext cx="40007" cy="40007"/>
      </dsp:txXfrm>
    </dsp:sp>
    <dsp:sp modelId="{75129272-177F-4D28-A76C-2C16C9AFDCDF}">
      <dsp:nvSpPr>
        <dsp:cNvPr id="0" name=""/>
        <dsp:cNvSpPr/>
      </dsp:nvSpPr>
      <dsp:spPr>
        <a:xfrm>
          <a:off x="3771297" y="657777"/>
          <a:ext cx="1142330" cy="57116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pt-BR" sz="1500" kern="1200"/>
            <a:t>Sondagem</a:t>
          </a:r>
        </a:p>
      </dsp:txBody>
      <dsp:txXfrm>
        <a:off x="3788026" y="674506"/>
        <a:ext cx="1108872" cy="537707"/>
      </dsp:txXfrm>
    </dsp:sp>
    <dsp:sp modelId="{6C91A2F2-7535-496F-BC64-C0696350899B}">
      <dsp:nvSpPr>
        <dsp:cNvPr id="0" name=""/>
        <dsp:cNvSpPr/>
      </dsp:nvSpPr>
      <dsp:spPr>
        <a:xfrm>
          <a:off x="3314365" y="1584137"/>
          <a:ext cx="456932" cy="32124"/>
        </a:xfrm>
        <a:custGeom>
          <a:avLst/>
          <a:gdLst/>
          <a:ahLst/>
          <a:cxnLst/>
          <a:rect l="0" t="0" r="0" b="0"/>
          <a:pathLst>
            <a:path>
              <a:moveTo>
                <a:pt x="0" y="16062"/>
              </a:moveTo>
              <a:lnTo>
                <a:pt x="456932" y="1606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531407" y="1588776"/>
        <a:ext cx="22846" cy="22846"/>
      </dsp:txXfrm>
    </dsp:sp>
    <dsp:sp modelId="{79501530-57C9-4361-8C74-5973D9E3561F}">
      <dsp:nvSpPr>
        <dsp:cNvPr id="0" name=""/>
        <dsp:cNvSpPr/>
      </dsp:nvSpPr>
      <dsp:spPr>
        <a:xfrm>
          <a:off x="3771297" y="1314617"/>
          <a:ext cx="1142330" cy="57116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pt-BR" sz="1500" kern="1200"/>
            <a:t>Abordagem persuasiva</a:t>
          </a:r>
        </a:p>
      </dsp:txBody>
      <dsp:txXfrm>
        <a:off x="3788026" y="1331346"/>
        <a:ext cx="1108872" cy="537707"/>
      </dsp:txXfrm>
    </dsp:sp>
    <dsp:sp modelId="{55DDAD5F-6900-4001-9764-7D6091F0C69D}">
      <dsp:nvSpPr>
        <dsp:cNvPr id="0" name=""/>
        <dsp:cNvSpPr/>
      </dsp:nvSpPr>
      <dsp:spPr>
        <a:xfrm rot="3310531">
          <a:off x="3142760" y="1912557"/>
          <a:ext cx="800140" cy="32124"/>
        </a:xfrm>
        <a:custGeom>
          <a:avLst/>
          <a:gdLst/>
          <a:ahLst/>
          <a:cxnLst/>
          <a:rect l="0" t="0" r="0" b="0"/>
          <a:pathLst>
            <a:path>
              <a:moveTo>
                <a:pt x="0" y="16062"/>
              </a:moveTo>
              <a:lnTo>
                <a:pt x="800140" y="1606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522827" y="1908616"/>
        <a:ext cx="40007" cy="40007"/>
      </dsp:txXfrm>
    </dsp:sp>
    <dsp:sp modelId="{B3262742-CF81-4F76-A3BC-6DD4ED89CA98}">
      <dsp:nvSpPr>
        <dsp:cNvPr id="0" name=""/>
        <dsp:cNvSpPr/>
      </dsp:nvSpPr>
      <dsp:spPr>
        <a:xfrm>
          <a:off x="3771297" y="1971457"/>
          <a:ext cx="1142330" cy="57116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pt-BR" sz="1500" kern="1200"/>
            <a:t>Contorno de objeções</a:t>
          </a:r>
        </a:p>
      </dsp:txBody>
      <dsp:txXfrm>
        <a:off x="3788026" y="1988186"/>
        <a:ext cx="1108872" cy="537707"/>
      </dsp:txXfrm>
    </dsp:sp>
    <dsp:sp modelId="{9138B507-3C35-44CB-BAB4-5FDA582C0A40}">
      <dsp:nvSpPr>
        <dsp:cNvPr id="0" name=""/>
        <dsp:cNvSpPr/>
      </dsp:nvSpPr>
      <dsp:spPr>
        <a:xfrm rot="4249260">
          <a:off x="2847392" y="2240977"/>
          <a:ext cx="1390877" cy="32124"/>
        </a:xfrm>
        <a:custGeom>
          <a:avLst/>
          <a:gdLst/>
          <a:ahLst/>
          <a:cxnLst/>
          <a:rect l="0" t="0" r="0" b="0"/>
          <a:pathLst>
            <a:path>
              <a:moveTo>
                <a:pt x="0" y="16062"/>
              </a:moveTo>
              <a:lnTo>
                <a:pt x="1390877" y="1606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3508059" y="2222267"/>
        <a:ext cx="69543" cy="69543"/>
      </dsp:txXfrm>
    </dsp:sp>
    <dsp:sp modelId="{A705F0EE-1396-4FA6-B479-1D8B6BDA9833}">
      <dsp:nvSpPr>
        <dsp:cNvPr id="0" name=""/>
        <dsp:cNvSpPr/>
      </dsp:nvSpPr>
      <dsp:spPr>
        <a:xfrm>
          <a:off x="3771297" y="2628297"/>
          <a:ext cx="1142330" cy="57116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pt-BR" sz="1500" kern="1200"/>
            <a:t>Fechamento</a:t>
          </a:r>
        </a:p>
      </dsp:txBody>
      <dsp:txXfrm>
        <a:off x="3788026" y="2645026"/>
        <a:ext cx="1108872" cy="537707"/>
      </dsp:txXfrm>
    </dsp:sp>
    <dsp:sp modelId="{EB703DF9-7D56-48E0-8BC3-2E90D3522D11}">
      <dsp:nvSpPr>
        <dsp:cNvPr id="0" name=""/>
        <dsp:cNvSpPr/>
      </dsp:nvSpPr>
      <dsp:spPr>
        <a:xfrm>
          <a:off x="1715102" y="2240977"/>
          <a:ext cx="456932" cy="32124"/>
        </a:xfrm>
        <a:custGeom>
          <a:avLst/>
          <a:gdLst/>
          <a:ahLst/>
          <a:cxnLst/>
          <a:rect l="0" t="0" r="0" b="0"/>
          <a:pathLst>
            <a:path>
              <a:moveTo>
                <a:pt x="0" y="16062"/>
              </a:moveTo>
              <a:lnTo>
                <a:pt x="456932" y="1606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1932145" y="2245616"/>
        <a:ext cx="22846" cy="22846"/>
      </dsp:txXfrm>
    </dsp:sp>
    <dsp:sp modelId="{C7E1DF86-7C04-4429-BF40-13162BBC9118}">
      <dsp:nvSpPr>
        <dsp:cNvPr id="0" name=""/>
        <dsp:cNvSpPr/>
      </dsp:nvSpPr>
      <dsp:spPr>
        <a:xfrm>
          <a:off x="2172034" y="1971457"/>
          <a:ext cx="1142330" cy="57116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pt-BR" sz="1500" kern="1200"/>
            <a:t>Pós venda</a:t>
          </a:r>
        </a:p>
      </dsp:txBody>
      <dsp:txXfrm>
        <a:off x="2188763" y="1988186"/>
        <a:ext cx="1108872" cy="537707"/>
      </dsp:txXfrm>
    </dsp:sp>
    <dsp:sp modelId="{BC3C44E3-5AEF-416D-A0A7-F599F57483FE}">
      <dsp:nvSpPr>
        <dsp:cNvPr id="0" name=""/>
        <dsp:cNvSpPr/>
      </dsp:nvSpPr>
      <dsp:spPr>
        <a:xfrm rot="3310531">
          <a:off x="1543498" y="2569397"/>
          <a:ext cx="800140" cy="32124"/>
        </a:xfrm>
        <a:custGeom>
          <a:avLst/>
          <a:gdLst/>
          <a:ahLst/>
          <a:cxnLst/>
          <a:rect l="0" t="0" r="0" b="0"/>
          <a:pathLst>
            <a:path>
              <a:moveTo>
                <a:pt x="0" y="16062"/>
              </a:moveTo>
              <a:lnTo>
                <a:pt x="800140" y="1606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1923565" y="2565456"/>
        <a:ext cx="40007" cy="40007"/>
      </dsp:txXfrm>
    </dsp:sp>
    <dsp:sp modelId="{7AF3B6B1-AF9D-4425-8A8D-BBDD802FDC25}">
      <dsp:nvSpPr>
        <dsp:cNvPr id="0" name=""/>
        <dsp:cNvSpPr/>
      </dsp:nvSpPr>
      <dsp:spPr>
        <a:xfrm>
          <a:off x="2172034" y="2628297"/>
          <a:ext cx="1142330" cy="57116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pt-BR" sz="1500" kern="1200"/>
            <a:t>Boas Práticas</a:t>
          </a:r>
        </a:p>
      </dsp:txBody>
      <dsp:txXfrm>
        <a:off x="2188763" y="2645026"/>
        <a:ext cx="1108872" cy="5377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38C02-F69E-48C0-B977-1F1E180E4A05}">
      <dsp:nvSpPr>
        <dsp:cNvPr id="0" name=""/>
        <dsp:cNvSpPr/>
      </dsp:nvSpPr>
      <dsp:spPr>
        <a:xfrm>
          <a:off x="510311" y="0"/>
          <a:ext cx="5783531" cy="324667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240100-6885-4A6E-8194-8549F3BD9F32}">
      <dsp:nvSpPr>
        <dsp:cNvPr id="0" name=""/>
        <dsp:cNvSpPr/>
      </dsp:nvSpPr>
      <dsp:spPr>
        <a:xfrm>
          <a:off x="502" y="974003"/>
          <a:ext cx="1978350" cy="12986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pt-BR" sz="900" kern="1200" dirty="0">
              <a:ln w="0"/>
              <a:latin typeface="Calibri"/>
              <a:ea typeface="Calibri"/>
              <a:cs typeface="Calibri"/>
              <a:sym typeface="Calibri"/>
            </a:rPr>
            <a:t>Para criar o filme a dica é usar certas palavras, expressões que servem para disparar a imagem na cabeça do cliente. </a:t>
          </a:r>
          <a:r>
            <a:rPr lang="pt-BR" sz="900" i="1" kern="1200" dirty="0">
              <a:ln w="0"/>
              <a:latin typeface="Calibri"/>
              <a:ea typeface="Calibri"/>
              <a:cs typeface="Calibri"/>
              <a:sym typeface="Calibri"/>
            </a:rPr>
            <a:t>“Imagine comigo...” </a:t>
          </a:r>
          <a:r>
            <a:rPr lang="pt-BR" sz="900" kern="1200" dirty="0">
              <a:ln w="0"/>
              <a:latin typeface="Calibri"/>
              <a:ea typeface="Calibri"/>
              <a:cs typeface="Calibri"/>
              <a:sym typeface="Calibri"/>
            </a:rPr>
            <a:t>ou </a:t>
          </a:r>
          <a:r>
            <a:rPr lang="pt-BR" sz="900" i="1" kern="1200" dirty="0">
              <a:ln w="0"/>
              <a:latin typeface="Calibri"/>
              <a:ea typeface="Calibri"/>
              <a:cs typeface="Calibri"/>
              <a:sym typeface="Calibri"/>
            </a:rPr>
            <a:t>“Veja só essa possibilidade”</a:t>
          </a:r>
          <a:r>
            <a:rPr lang="pt-BR" sz="900" kern="1200" dirty="0">
              <a:ln w="0"/>
              <a:latin typeface="Calibri"/>
              <a:ea typeface="Calibri"/>
              <a:cs typeface="Calibri"/>
              <a:sym typeface="Calibri"/>
            </a:rPr>
            <a:t> ou </a:t>
          </a:r>
          <a:r>
            <a:rPr lang="pt-BR" sz="900" i="1" kern="1200" dirty="0">
              <a:ln w="0"/>
              <a:latin typeface="Calibri"/>
              <a:ea typeface="Calibri"/>
              <a:cs typeface="Calibri"/>
              <a:sym typeface="Calibri"/>
            </a:rPr>
            <a:t>“E se ocorresse assim”</a:t>
          </a:r>
          <a:endParaRPr lang="pt-BR" sz="900" kern="1200" dirty="0"/>
        </a:p>
      </dsp:txBody>
      <dsp:txXfrm>
        <a:off x="63898" y="1037399"/>
        <a:ext cx="1851558" cy="1171879"/>
      </dsp:txXfrm>
    </dsp:sp>
    <dsp:sp modelId="{AC079CDB-6E7D-42C4-828C-D6EC48E1F5CF}">
      <dsp:nvSpPr>
        <dsp:cNvPr id="0" name=""/>
        <dsp:cNvSpPr/>
      </dsp:nvSpPr>
      <dsp:spPr>
        <a:xfrm>
          <a:off x="2286169" y="974003"/>
          <a:ext cx="1978350" cy="1298671"/>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pt-BR" sz="900" kern="1200" dirty="0">
              <a:ln w="0"/>
              <a:latin typeface="Calibri"/>
              <a:ea typeface="Calibri"/>
              <a:cs typeface="Calibri"/>
              <a:sym typeface="Calibri"/>
            </a:rPr>
            <a:t>Utilizar perguntas indutivas, fechadas, na qual o cliente responde de forma positiva ou negativa. Exemplo: </a:t>
          </a:r>
          <a:r>
            <a:rPr lang="pt-BR" sz="900" i="1" kern="1200" dirty="0">
              <a:ln w="0"/>
              <a:latin typeface="Calibri"/>
              <a:ea typeface="Calibri"/>
              <a:cs typeface="Calibri"/>
              <a:sym typeface="Calibri"/>
            </a:rPr>
            <a:t>“O senhor certamente quer fazer negócio com uma empresa sólida e de confiança, não é mesmo?”.</a:t>
          </a:r>
          <a:endParaRPr lang="pt-BR" sz="900" kern="1200" dirty="0"/>
        </a:p>
      </dsp:txBody>
      <dsp:txXfrm>
        <a:off x="2349565" y="1037399"/>
        <a:ext cx="1851558" cy="1171879"/>
      </dsp:txXfrm>
    </dsp:sp>
    <dsp:sp modelId="{993628BF-3DA2-4A75-A8BD-19576CEC408B}">
      <dsp:nvSpPr>
        <dsp:cNvPr id="0" name=""/>
        <dsp:cNvSpPr/>
      </dsp:nvSpPr>
      <dsp:spPr>
        <a:xfrm>
          <a:off x="4571836" y="874720"/>
          <a:ext cx="2231816" cy="1497238"/>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pt-BR" sz="900" kern="1200" dirty="0">
              <a:ln w="0"/>
              <a:latin typeface="Calibri"/>
              <a:ea typeface="Calibri"/>
              <a:cs typeface="Calibri"/>
              <a:sym typeface="Calibri"/>
            </a:rPr>
            <a:t>Momento de fecharmos o ciclo da </a:t>
          </a:r>
          <a:r>
            <a:rPr lang="pt-BR" sz="900" kern="1200" dirty="0">
              <a:ln w="0"/>
              <a:latin typeface="Calibri" panose="020F0502020204030204" pitchFamily="34" charset="0"/>
              <a:ea typeface="Calibri"/>
              <a:cs typeface="Calibri" panose="020F0502020204030204" pitchFamily="34" charset="0"/>
              <a:sym typeface="Calibri"/>
            </a:rPr>
            <a:t>indução, apresentando a explicação final. </a:t>
          </a:r>
        </a:p>
        <a:p>
          <a:pPr marL="0" lvl="0" indent="0" algn="ctr" defTabSz="400050">
            <a:lnSpc>
              <a:spcPct val="90000"/>
            </a:lnSpc>
            <a:spcBef>
              <a:spcPct val="0"/>
            </a:spcBef>
            <a:spcAft>
              <a:spcPct val="35000"/>
            </a:spcAft>
            <a:buNone/>
          </a:pPr>
          <a:r>
            <a:rPr lang="pt-BR" sz="900" i="1" kern="1200" dirty="0">
              <a:ln w="0"/>
              <a:latin typeface="Calibri" panose="020F0502020204030204" pitchFamily="34" charset="0"/>
              <a:ea typeface="Calibri"/>
              <a:cs typeface="Calibri" panose="020F0502020204030204" pitchFamily="34" charset="0"/>
              <a:sym typeface="Calibri"/>
            </a:rPr>
            <a:t>“O senhor certamente quer fazer negócio com uma empresa sólida e de confiança.</a:t>
          </a:r>
          <a:endParaRPr lang="pt-BR" sz="900" i="1" kern="1200" dirty="0">
            <a:ln w="0"/>
            <a:latin typeface="Calibri" panose="020F0502020204030204" pitchFamily="34" charset="0"/>
            <a:cs typeface="Calibri" panose="020F0502020204030204" pitchFamily="34" charset="0"/>
          </a:endParaRPr>
        </a:p>
        <a:p>
          <a:pPr marL="0" lvl="0" indent="0" algn="ctr" defTabSz="400050">
            <a:lnSpc>
              <a:spcPct val="90000"/>
            </a:lnSpc>
            <a:spcBef>
              <a:spcPct val="0"/>
            </a:spcBef>
            <a:spcAft>
              <a:spcPct val="35000"/>
            </a:spcAft>
            <a:buNone/>
          </a:pPr>
          <a:r>
            <a:rPr lang="pt-BR" sz="900" b="1" i="1" kern="1200" dirty="0">
              <a:ln w="0"/>
              <a:latin typeface="Calibri" panose="020F0502020204030204" pitchFamily="34" charset="0"/>
              <a:ea typeface="Calibri"/>
              <a:cs typeface="Calibri" panose="020F0502020204030204" pitchFamily="34" charset="0"/>
              <a:sym typeface="Calibri"/>
            </a:rPr>
            <a:t>Pois bem, a Brasil dos Parafusos está a mais de 12 anos no mercado e possui forte relacionamento com diversas empresas, por isso temos conhecimento para apoiar o seu negócio.”</a:t>
          </a:r>
          <a:endParaRPr lang="pt-BR" sz="900" kern="1200" dirty="0">
            <a:latin typeface="Calibri" panose="020F0502020204030204" pitchFamily="34" charset="0"/>
            <a:cs typeface="Calibri" panose="020F0502020204030204" pitchFamily="34" charset="0"/>
          </a:endParaRPr>
        </a:p>
      </dsp:txBody>
      <dsp:txXfrm>
        <a:off x="4644925" y="947809"/>
        <a:ext cx="2085638" cy="13510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3F72BC4-A2C9-2BAF-D8D0-7DBF74E6DF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B9BE105D-298B-4A32-D5D8-20860DCD37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278E3E-CF3A-465C-8670-635A1F56F204}" type="datetimeFigureOut">
              <a:rPr lang="pt-BR" smtClean="0"/>
              <a:t>02/07/2022</a:t>
            </a:fld>
            <a:endParaRPr lang="pt-BR"/>
          </a:p>
        </p:txBody>
      </p:sp>
      <p:sp>
        <p:nvSpPr>
          <p:cNvPr id="4" name="Espaço Reservado para Rodapé 3">
            <a:extLst>
              <a:ext uri="{FF2B5EF4-FFF2-40B4-BE49-F238E27FC236}">
                <a16:creationId xmlns:a16="http://schemas.microsoft.com/office/drawing/2014/main" id="{C16262C9-4DF5-AFC3-E722-5F1DD32B1E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D3F93B8B-9D37-D2A3-8185-EFB4F15E45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3525A4-15A3-4784-993E-567253B3CC2D}" type="slidenum">
              <a:rPr lang="pt-BR" smtClean="0"/>
              <a:t>‹nº›</a:t>
            </a:fld>
            <a:endParaRPr lang="pt-BR"/>
          </a:p>
        </p:txBody>
      </p:sp>
    </p:spTree>
    <p:extLst>
      <p:ext uri="{BB962C8B-B14F-4D97-AF65-F5344CB8AC3E}">
        <p14:creationId xmlns:p14="http://schemas.microsoft.com/office/powerpoint/2010/main" val="197626508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740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715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85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863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90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9b6c669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b9b6c669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491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9b6c669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b9b6c669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38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187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9b6c669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b9b6c669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17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872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b9b6c669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b9b6c669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258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161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847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9b6c669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b9b6c669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532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9b6c669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b9b6c669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038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47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57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9b6c669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b9b6c669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179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435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b9b6c669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b9b6c669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279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b9b6c669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b9b6c669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843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215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260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799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68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073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0b9b6c669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0b9b6c669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b9b6c669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b9b6c669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b9b6c669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b9b6c669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65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335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02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23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b9b6c66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b9b6c66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197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95025" y="903325"/>
            <a:ext cx="7385100" cy="2052600"/>
          </a:xfrm>
          <a:prstGeom prst="rect">
            <a:avLst/>
          </a:prstGeom>
        </p:spPr>
        <p:txBody>
          <a:bodyPr spcFirstLastPara="1" wrap="square" lIns="91425" tIns="91425" rIns="91425" bIns="91425" anchor="b" anchorCtr="0">
            <a:normAutofit/>
          </a:bodyPr>
          <a:lstStyle>
            <a:lvl1pPr lvl="0">
              <a:spcBef>
                <a:spcPts val="0"/>
              </a:spcBef>
              <a:spcAft>
                <a:spcPts val="0"/>
              </a:spcAft>
              <a:buClr>
                <a:srgbClr val="313131"/>
              </a:buClr>
              <a:buSzPts val="4200"/>
              <a:buNone/>
              <a:defRPr sz="4200" b="1">
                <a:solidFill>
                  <a:srgbClr val="31313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95025" y="2955925"/>
            <a:ext cx="6373200" cy="792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FFFFF"/>
              </a:buClr>
              <a:buSzPts val="2000"/>
              <a:buNone/>
              <a:defRPr sz="2000">
                <a:solidFill>
                  <a:srgbClr val="FFFFFF"/>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38" name="Google Shape;3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 branco 1">
  <p:cSld name="BLANK_1">
    <p:bg>
      <p:bgPr>
        <a:blipFill>
          <a:blip r:embed="rId2">
            <a:alphaModFix/>
          </a:blip>
          <a:stretch>
            <a:fillRect/>
          </a:stretch>
        </a:blip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080150" y="2150850"/>
            <a:ext cx="69837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rgbClr val="313131"/>
              </a:buClr>
              <a:buSzPts val="3600"/>
              <a:buNone/>
              <a:defRPr sz="3600" b="1">
                <a:solidFill>
                  <a:srgbClr val="31313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831650" y="752300"/>
            <a:ext cx="80007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313131"/>
              </a:buClr>
              <a:buSzPts val="2800"/>
              <a:buNone/>
              <a:defRPr b="1">
                <a:solidFill>
                  <a:srgbClr val="31313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831650" y="1398450"/>
            <a:ext cx="8000700" cy="3170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313131"/>
              </a:buClr>
              <a:buSzPts val="2800"/>
              <a:buNone/>
              <a:defRPr b="1">
                <a:solidFill>
                  <a:srgbClr val="313131"/>
                </a:solidFill>
              </a:defRPr>
            </a:lvl1pPr>
            <a:lvl2pPr lvl="1">
              <a:spcBef>
                <a:spcPts val="0"/>
              </a:spcBef>
              <a:spcAft>
                <a:spcPts val="0"/>
              </a:spcAft>
              <a:buClr>
                <a:srgbClr val="313131"/>
              </a:buClr>
              <a:buSzPts val="2800"/>
              <a:buNone/>
              <a:defRPr b="1">
                <a:solidFill>
                  <a:srgbClr val="313131"/>
                </a:solidFill>
              </a:defRPr>
            </a:lvl2pPr>
            <a:lvl3pPr lvl="2">
              <a:spcBef>
                <a:spcPts val="0"/>
              </a:spcBef>
              <a:spcAft>
                <a:spcPts val="0"/>
              </a:spcAft>
              <a:buClr>
                <a:srgbClr val="313131"/>
              </a:buClr>
              <a:buSzPts val="2800"/>
              <a:buNone/>
              <a:defRPr b="1">
                <a:solidFill>
                  <a:srgbClr val="313131"/>
                </a:solidFill>
              </a:defRPr>
            </a:lvl3pPr>
            <a:lvl4pPr lvl="3">
              <a:spcBef>
                <a:spcPts val="0"/>
              </a:spcBef>
              <a:spcAft>
                <a:spcPts val="0"/>
              </a:spcAft>
              <a:buClr>
                <a:srgbClr val="313131"/>
              </a:buClr>
              <a:buSzPts val="2800"/>
              <a:buNone/>
              <a:defRPr b="1">
                <a:solidFill>
                  <a:srgbClr val="313131"/>
                </a:solidFill>
              </a:defRPr>
            </a:lvl4pPr>
            <a:lvl5pPr lvl="4">
              <a:spcBef>
                <a:spcPts val="0"/>
              </a:spcBef>
              <a:spcAft>
                <a:spcPts val="0"/>
              </a:spcAft>
              <a:buClr>
                <a:srgbClr val="313131"/>
              </a:buClr>
              <a:buSzPts val="2800"/>
              <a:buNone/>
              <a:defRPr b="1">
                <a:solidFill>
                  <a:srgbClr val="313131"/>
                </a:solidFill>
              </a:defRPr>
            </a:lvl5pPr>
            <a:lvl6pPr lvl="5">
              <a:spcBef>
                <a:spcPts val="0"/>
              </a:spcBef>
              <a:spcAft>
                <a:spcPts val="0"/>
              </a:spcAft>
              <a:buClr>
                <a:srgbClr val="313131"/>
              </a:buClr>
              <a:buSzPts val="2800"/>
              <a:buNone/>
              <a:defRPr b="1">
                <a:solidFill>
                  <a:srgbClr val="313131"/>
                </a:solidFill>
              </a:defRPr>
            </a:lvl6pPr>
            <a:lvl7pPr lvl="6">
              <a:spcBef>
                <a:spcPts val="0"/>
              </a:spcBef>
              <a:spcAft>
                <a:spcPts val="0"/>
              </a:spcAft>
              <a:buClr>
                <a:srgbClr val="313131"/>
              </a:buClr>
              <a:buSzPts val="2800"/>
              <a:buNone/>
              <a:defRPr b="1">
                <a:solidFill>
                  <a:srgbClr val="313131"/>
                </a:solidFill>
              </a:defRPr>
            </a:lvl7pPr>
            <a:lvl8pPr lvl="7">
              <a:spcBef>
                <a:spcPts val="0"/>
              </a:spcBef>
              <a:spcAft>
                <a:spcPts val="0"/>
              </a:spcAft>
              <a:buClr>
                <a:srgbClr val="313131"/>
              </a:buClr>
              <a:buSzPts val="2800"/>
              <a:buNone/>
              <a:defRPr b="1">
                <a:solidFill>
                  <a:srgbClr val="313131"/>
                </a:solidFill>
              </a:defRPr>
            </a:lvl8pPr>
            <a:lvl9pPr lvl="8">
              <a:spcBef>
                <a:spcPts val="0"/>
              </a:spcBef>
              <a:spcAft>
                <a:spcPts val="0"/>
              </a:spcAft>
              <a:buClr>
                <a:srgbClr val="313131"/>
              </a:buClr>
              <a:buSzPts val="2800"/>
              <a:buNone/>
              <a:defRPr b="1">
                <a:solidFill>
                  <a:srgbClr val="313131"/>
                </a:solidFill>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313131"/>
              </a:buClr>
              <a:buSzPts val="2800"/>
              <a:buNone/>
              <a:defRPr b="1">
                <a:solidFill>
                  <a:srgbClr val="313131"/>
                </a:solidFill>
              </a:defRPr>
            </a:lvl1pPr>
            <a:lvl2pPr lvl="1">
              <a:spcBef>
                <a:spcPts val="0"/>
              </a:spcBef>
              <a:spcAft>
                <a:spcPts val="0"/>
              </a:spcAft>
              <a:buClr>
                <a:srgbClr val="313131"/>
              </a:buClr>
              <a:buSzPts val="2800"/>
              <a:buNone/>
              <a:defRPr b="1">
                <a:solidFill>
                  <a:srgbClr val="313131"/>
                </a:solidFill>
              </a:defRPr>
            </a:lvl2pPr>
            <a:lvl3pPr lvl="2">
              <a:spcBef>
                <a:spcPts val="0"/>
              </a:spcBef>
              <a:spcAft>
                <a:spcPts val="0"/>
              </a:spcAft>
              <a:buClr>
                <a:srgbClr val="313131"/>
              </a:buClr>
              <a:buSzPts val="2800"/>
              <a:buNone/>
              <a:defRPr b="1">
                <a:solidFill>
                  <a:srgbClr val="313131"/>
                </a:solidFill>
              </a:defRPr>
            </a:lvl3pPr>
            <a:lvl4pPr lvl="3">
              <a:spcBef>
                <a:spcPts val="0"/>
              </a:spcBef>
              <a:spcAft>
                <a:spcPts val="0"/>
              </a:spcAft>
              <a:buClr>
                <a:srgbClr val="313131"/>
              </a:buClr>
              <a:buSzPts val="2800"/>
              <a:buNone/>
              <a:defRPr b="1">
                <a:solidFill>
                  <a:srgbClr val="313131"/>
                </a:solidFill>
              </a:defRPr>
            </a:lvl4pPr>
            <a:lvl5pPr lvl="4">
              <a:spcBef>
                <a:spcPts val="0"/>
              </a:spcBef>
              <a:spcAft>
                <a:spcPts val="0"/>
              </a:spcAft>
              <a:buClr>
                <a:srgbClr val="313131"/>
              </a:buClr>
              <a:buSzPts val="2800"/>
              <a:buNone/>
              <a:defRPr b="1">
                <a:solidFill>
                  <a:srgbClr val="313131"/>
                </a:solidFill>
              </a:defRPr>
            </a:lvl5pPr>
            <a:lvl6pPr lvl="5">
              <a:spcBef>
                <a:spcPts val="0"/>
              </a:spcBef>
              <a:spcAft>
                <a:spcPts val="0"/>
              </a:spcAft>
              <a:buClr>
                <a:srgbClr val="313131"/>
              </a:buClr>
              <a:buSzPts val="2800"/>
              <a:buNone/>
              <a:defRPr b="1">
                <a:solidFill>
                  <a:srgbClr val="313131"/>
                </a:solidFill>
              </a:defRPr>
            </a:lvl6pPr>
            <a:lvl7pPr lvl="6">
              <a:spcBef>
                <a:spcPts val="0"/>
              </a:spcBef>
              <a:spcAft>
                <a:spcPts val="0"/>
              </a:spcAft>
              <a:buClr>
                <a:srgbClr val="313131"/>
              </a:buClr>
              <a:buSzPts val="2800"/>
              <a:buNone/>
              <a:defRPr b="1">
                <a:solidFill>
                  <a:srgbClr val="313131"/>
                </a:solidFill>
              </a:defRPr>
            </a:lvl7pPr>
            <a:lvl8pPr lvl="7">
              <a:spcBef>
                <a:spcPts val="0"/>
              </a:spcBef>
              <a:spcAft>
                <a:spcPts val="0"/>
              </a:spcAft>
              <a:buClr>
                <a:srgbClr val="313131"/>
              </a:buClr>
              <a:buSzPts val="2800"/>
              <a:buNone/>
              <a:defRPr b="1">
                <a:solidFill>
                  <a:srgbClr val="313131"/>
                </a:solidFill>
              </a:defRPr>
            </a:lvl8pPr>
            <a:lvl9pPr lvl="8">
              <a:spcBef>
                <a:spcPts val="0"/>
              </a:spcBef>
              <a:spcAft>
                <a:spcPts val="0"/>
              </a:spcAft>
              <a:buClr>
                <a:srgbClr val="313131"/>
              </a:buClr>
              <a:buSzPts val="2800"/>
              <a:buNone/>
              <a:defRPr b="1">
                <a:solidFill>
                  <a:srgbClr val="31313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311700" y="83635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Clr>
                <a:srgbClr val="313131"/>
              </a:buClr>
              <a:buSzPts val="2400"/>
              <a:buNone/>
              <a:defRPr sz="2400" b="1">
                <a:solidFill>
                  <a:srgbClr val="31313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 name="Google Shape;25;p7"/>
          <p:cNvSpPr txBox="1">
            <a:spLocks noGrp="1"/>
          </p:cNvSpPr>
          <p:nvPr>
            <p:ph type="body" idx="1"/>
          </p:nvPr>
        </p:nvSpPr>
        <p:spPr>
          <a:xfrm>
            <a:off x="311700" y="1906950"/>
            <a:ext cx="6844800" cy="2662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886325" y="526350"/>
            <a:ext cx="5035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000"/>
              <a:buNone/>
              <a:defRPr sz="5000" b="1">
                <a:solidFill>
                  <a:schemeClr val="lt1"/>
                </a:solidFill>
              </a:defRPr>
            </a:lvl1pPr>
            <a:lvl2pPr lvl="1">
              <a:spcBef>
                <a:spcPts val="0"/>
              </a:spcBef>
              <a:spcAft>
                <a:spcPts val="0"/>
              </a:spcAft>
              <a:buClr>
                <a:schemeClr val="lt1"/>
              </a:buClr>
              <a:buSzPts val="4800"/>
              <a:buNone/>
              <a:defRPr sz="4800" b="1">
                <a:solidFill>
                  <a:schemeClr val="lt1"/>
                </a:solidFill>
              </a:defRPr>
            </a:lvl2pPr>
            <a:lvl3pPr lvl="2">
              <a:spcBef>
                <a:spcPts val="0"/>
              </a:spcBef>
              <a:spcAft>
                <a:spcPts val="0"/>
              </a:spcAft>
              <a:buClr>
                <a:schemeClr val="lt1"/>
              </a:buClr>
              <a:buSzPts val="4800"/>
              <a:buNone/>
              <a:defRPr sz="4800" b="1">
                <a:solidFill>
                  <a:schemeClr val="lt1"/>
                </a:solidFill>
              </a:defRPr>
            </a:lvl3pPr>
            <a:lvl4pPr lvl="3">
              <a:spcBef>
                <a:spcPts val="0"/>
              </a:spcBef>
              <a:spcAft>
                <a:spcPts val="0"/>
              </a:spcAft>
              <a:buClr>
                <a:schemeClr val="lt1"/>
              </a:buClr>
              <a:buSzPts val="4800"/>
              <a:buNone/>
              <a:defRPr sz="4800" b="1">
                <a:solidFill>
                  <a:schemeClr val="lt1"/>
                </a:solidFill>
              </a:defRPr>
            </a:lvl4pPr>
            <a:lvl5pPr lvl="4">
              <a:spcBef>
                <a:spcPts val="0"/>
              </a:spcBef>
              <a:spcAft>
                <a:spcPts val="0"/>
              </a:spcAft>
              <a:buClr>
                <a:schemeClr val="lt1"/>
              </a:buClr>
              <a:buSzPts val="4800"/>
              <a:buNone/>
              <a:defRPr sz="4800" b="1">
                <a:solidFill>
                  <a:schemeClr val="lt1"/>
                </a:solidFill>
              </a:defRPr>
            </a:lvl5pPr>
            <a:lvl6pPr lvl="5">
              <a:spcBef>
                <a:spcPts val="0"/>
              </a:spcBef>
              <a:spcAft>
                <a:spcPts val="0"/>
              </a:spcAft>
              <a:buClr>
                <a:schemeClr val="lt1"/>
              </a:buClr>
              <a:buSzPts val="4800"/>
              <a:buNone/>
              <a:defRPr sz="4800" b="1">
                <a:solidFill>
                  <a:schemeClr val="lt1"/>
                </a:solidFill>
              </a:defRPr>
            </a:lvl6pPr>
            <a:lvl7pPr lvl="6">
              <a:spcBef>
                <a:spcPts val="0"/>
              </a:spcBef>
              <a:spcAft>
                <a:spcPts val="0"/>
              </a:spcAft>
              <a:buClr>
                <a:schemeClr val="lt1"/>
              </a:buClr>
              <a:buSzPts val="4800"/>
              <a:buNone/>
              <a:defRPr sz="4800" b="1">
                <a:solidFill>
                  <a:schemeClr val="lt1"/>
                </a:solidFill>
              </a:defRPr>
            </a:lvl7pPr>
            <a:lvl8pPr lvl="7">
              <a:spcBef>
                <a:spcPts val="0"/>
              </a:spcBef>
              <a:spcAft>
                <a:spcPts val="0"/>
              </a:spcAft>
              <a:buClr>
                <a:schemeClr val="lt1"/>
              </a:buClr>
              <a:buSzPts val="4800"/>
              <a:buNone/>
              <a:defRPr sz="4800" b="1">
                <a:solidFill>
                  <a:schemeClr val="lt1"/>
                </a:solidFill>
              </a:defRPr>
            </a:lvl8pPr>
            <a:lvl9pPr lvl="8">
              <a:spcBef>
                <a:spcPts val="0"/>
              </a:spcBef>
              <a:spcAft>
                <a:spcPts val="0"/>
              </a:spcAft>
              <a:buClr>
                <a:schemeClr val="lt1"/>
              </a:buClr>
              <a:buSzPts val="4800"/>
              <a:buNone/>
              <a:defRPr sz="4800"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onto principal 1">
  <p:cSld name="MAIN_POINT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9"/>
          <p:cNvSpPr txBox="1">
            <a:spLocks noGrp="1"/>
          </p:cNvSpPr>
          <p:nvPr>
            <p:ph type="title"/>
          </p:nvPr>
        </p:nvSpPr>
        <p:spPr>
          <a:xfrm>
            <a:off x="886325" y="526350"/>
            <a:ext cx="50358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5000"/>
              <a:buNone/>
              <a:defRPr sz="5000" b="1">
                <a:solidFill>
                  <a:schemeClr val="lt1"/>
                </a:solidFill>
              </a:defRPr>
            </a:lvl1pPr>
            <a:lvl2pPr lvl="1" rtl="0">
              <a:spcBef>
                <a:spcPts val="0"/>
              </a:spcBef>
              <a:spcAft>
                <a:spcPts val="0"/>
              </a:spcAft>
              <a:buClr>
                <a:schemeClr val="lt1"/>
              </a:buClr>
              <a:buSzPts val="4800"/>
              <a:buNone/>
              <a:defRPr sz="4800" b="1">
                <a:solidFill>
                  <a:schemeClr val="lt1"/>
                </a:solidFill>
              </a:defRPr>
            </a:lvl2pPr>
            <a:lvl3pPr lvl="2" rtl="0">
              <a:spcBef>
                <a:spcPts val="0"/>
              </a:spcBef>
              <a:spcAft>
                <a:spcPts val="0"/>
              </a:spcAft>
              <a:buClr>
                <a:schemeClr val="lt1"/>
              </a:buClr>
              <a:buSzPts val="4800"/>
              <a:buNone/>
              <a:defRPr sz="4800" b="1">
                <a:solidFill>
                  <a:schemeClr val="lt1"/>
                </a:solidFill>
              </a:defRPr>
            </a:lvl3pPr>
            <a:lvl4pPr lvl="3" rtl="0">
              <a:spcBef>
                <a:spcPts val="0"/>
              </a:spcBef>
              <a:spcAft>
                <a:spcPts val="0"/>
              </a:spcAft>
              <a:buClr>
                <a:schemeClr val="lt1"/>
              </a:buClr>
              <a:buSzPts val="4800"/>
              <a:buNone/>
              <a:defRPr sz="4800" b="1">
                <a:solidFill>
                  <a:schemeClr val="lt1"/>
                </a:solidFill>
              </a:defRPr>
            </a:lvl4pPr>
            <a:lvl5pPr lvl="4" rtl="0">
              <a:spcBef>
                <a:spcPts val="0"/>
              </a:spcBef>
              <a:spcAft>
                <a:spcPts val="0"/>
              </a:spcAft>
              <a:buClr>
                <a:schemeClr val="lt1"/>
              </a:buClr>
              <a:buSzPts val="4800"/>
              <a:buNone/>
              <a:defRPr sz="4800" b="1">
                <a:solidFill>
                  <a:schemeClr val="lt1"/>
                </a:solidFill>
              </a:defRPr>
            </a:lvl5pPr>
            <a:lvl6pPr lvl="5" rtl="0">
              <a:spcBef>
                <a:spcPts val="0"/>
              </a:spcBef>
              <a:spcAft>
                <a:spcPts val="0"/>
              </a:spcAft>
              <a:buClr>
                <a:schemeClr val="lt1"/>
              </a:buClr>
              <a:buSzPts val="4800"/>
              <a:buNone/>
              <a:defRPr sz="4800" b="1">
                <a:solidFill>
                  <a:schemeClr val="lt1"/>
                </a:solidFill>
              </a:defRPr>
            </a:lvl6pPr>
            <a:lvl7pPr lvl="6" rtl="0">
              <a:spcBef>
                <a:spcPts val="0"/>
              </a:spcBef>
              <a:spcAft>
                <a:spcPts val="0"/>
              </a:spcAft>
              <a:buClr>
                <a:schemeClr val="lt1"/>
              </a:buClr>
              <a:buSzPts val="4800"/>
              <a:buNone/>
              <a:defRPr sz="4800" b="1">
                <a:solidFill>
                  <a:schemeClr val="lt1"/>
                </a:solidFill>
              </a:defRPr>
            </a:lvl7pPr>
            <a:lvl8pPr lvl="7" rtl="0">
              <a:spcBef>
                <a:spcPts val="0"/>
              </a:spcBef>
              <a:spcAft>
                <a:spcPts val="0"/>
              </a:spcAft>
              <a:buClr>
                <a:schemeClr val="lt1"/>
              </a:buClr>
              <a:buSzPts val="4800"/>
              <a:buNone/>
              <a:defRPr sz="4800" b="1">
                <a:solidFill>
                  <a:schemeClr val="lt1"/>
                </a:solidFill>
              </a:defRPr>
            </a:lvl8pPr>
            <a:lvl9pPr lvl="8" rtl="0">
              <a:spcBef>
                <a:spcPts val="0"/>
              </a:spcBef>
              <a:spcAft>
                <a:spcPts val="0"/>
              </a:spcAft>
              <a:buClr>
                <a:schemeClr val="lt1"/>
              </a:buClr>
              <a:buSzPts val="4800"/>
              <a:buNone/>
              <a:defRPr sz="4800" b="1">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
        <p:cNvGrpSpPr/>
        <p:nvPr/>
      </p:nvGrpSpPr>
      <p:grpSpPr>
        <a:xfrm>
          <a:off x="0" y="0"/>
          <a:ext cx="0" cy="0"/>
          <a:chOff x="0" y="0"/>
          <a:chExt cx="0" cy="0"/>
        </a:xfrm>
      </p:grpSpPr>
      <p:sp>
        <p:nvSpPr>
          <p:cNvPr id="31" name="Google Shape;31;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F6AA1C"/>
              </a:buClr>
              <a:buSzPts val="3000"/>
              <a:buNone/>
              <a:defRPr sz="3000" b="1">
                <a:solidFill>
                  <a:srgbClr val="F6AA1C"/>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5" name="Google Shape;35;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oleObject" Target="../embeddings/oleObject2.bin"/><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oleObject" Target="../embeddings/oleObject3.bin"/><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32.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tiff"/><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png"/><Relationship Id="rId9"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5"/>
          <p:cNvSpPr txBox="1">
            <a:spLocks noGrp="1"/>
          </p:cNvSpPr>
          <p:nvPr>
            <p:ph type="ctrTitle"/>
          </p:nvPr>
        </p:nvSpPr>
        <p:spPr>
          <a:xfrm>
            <a:off x="717755" y="903325"/>
            <a:ext cx="7662370" cy="2052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pt-BR" i="1" dirty="0"/>
              <a:t>MEC</a:t>
            </a:r>
            <a:r>
              <a:rPr lang="pt-BR" dirty="0"/>
              <a:t> </a:t>
            </a:r>
            <a:br>
              <a:rPr lang="pt-BR" dirty="0"/>
            </a:br>
            <a:r>
              <a:rPr lang="pt-BR" dirty="0"/>
              <a:t>Modelo de Execução Comercial</a:t>
            </a:r>
            <a:endParaRPr dirty="0"/>
          </a:p>
        </p:txBody>
      </p:sp>
      <p:sp>
        <p:nvSpPr>
          <p:cNvPr id="49" name="Google Shape;49;p15"/>
          <p:cNvSpPr txBox="1">
            <a:spLocks noGrp="1"/>
          </p:cNvSpPr>
          <p:nvPr>
            <p:ph type="subTitle" idx="1"/>
          </p:nvPr>
        </p:nvSpPr>
        <p:spPr>
          <a:xfrm>
            <a:off x="995025" y="4240175"/>
            <a:ext cx="63732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1200" dirty="0"/>
              <a:t>Jul/2022</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661692" cy="4530402"/>
          </a:xfrm>
          <a:prstGeom prst="rect">
            <a:avLst/>
          </a:prstGeom>
        </p:spPr>
        <p:txBody>
          <a:bodyPr spcFirstLastPara="1" wrap="square" lIns="91425" tIns="91425" rIns="91425" bIns="91425" anchor="t" anchorCtr="0">
            <a:noAutofit/>
          </a:bodyPr>
          <a:lstStyle/>
          <a:p>
            <a:pPr marL="0" indent="0" algn="ctr">
              <a:lnSpc>
                <a:spcPct val="107000"/>
              </a:lnSpc>
              <a:spcAft>
                <a:spcPts val="800"/>
              </a:spcAft>
              <a:buNone/>
            </a:pPr>
            <a:r>
              <a:rPr lang="pt-BR"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Estudo de Contexto</a:t>
            </a:r>
            <a:endParaRPr lang="pt-BR"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just">
              <a:lnSpc>
                <a:spcPct val="150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 Brasil dos Parafusos possui mais de 30 mil itens de fixação produzidos em diversos materiais.</a:t>
            </a:r>
          </a:p>
          <a:p>
            <a:pPr marL="0" indent="0" algn="just">
              <a:lnSpc>
                <a:spcPct val="150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Para atender com agilidade e ter segurança na apresentação dos produtos, deve fazer parte do seu estudo:</a:t>
            </a:r>
          </a:p>
          <a:p>
            <a:pPr marL="171450" lvl="0" indent="-171450" algn="just">
              <a:lnSpc>
                <a:spcPct val="150000"/>
              </a:lnSpc>
              <a:spcAft>
                <a:spcPts val="800"/>
              </a:spcAft>
              <a:buFont typeface="Courier New" panose="02070309020205020404" pitchFamily="49" charset="0"/>
              <a:buChar char="o"/>
              <a:tabLst>
                <a:tab pos="457200" algn="l"/>
              </a:tabLst>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Saber as principais diferenças entre os modelos para suprir adequadamente a necessidade do cliente</a:t>
            </a:r>
          </a:p>
          <a:p>
            <a:pPr marL="171450" lvl="0" indent="-171450" algn="just">
              <a:lnSpc>
                <a:spcPct val="150000"/>
              </a:lnSpc>
              <a:spcAft>
                <a:spcPts val="800"/>
              </a:spcAft>
              <a:buFont typeface="Courier New" panose="02070309020205020404" pitchFamily="49" charset="0"/>
              <a:buChar char="o"/>
              <a:tabLst>
                <a:tab pos="457200" algn="l"/>
              </a:tabLst>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Informar-se sobre fluxo de estoque do cliente. Saiba quais itens não podem faltar pela alta demanda de consumo que ele tem. </a:t>
            </a:r>
          </a:p>
          <a:p>
            <a:pPr marL="171450" lvl="0" indent="-171450" algn="just">
              <a:lnSpc>
                <a:spcPct val="150000"/>
              </a:lnSpc>
              <a:spcAft>
                <a:spcPts val="800"/>
              </a:spcAft>
              <a:buFont typeface="Courier New" panose="02070309020205020404" pitchFamily="49" charset="0"/>
              <a:buChar char="o"/>
              <a:tabLst>
                <a:tab pos="457200" algn="l"/>
              </a:tabLst>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Identificar se o cliente necessita para consumo próprio ou para venda. </a:t>
            </a:r>
            <a:endPar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0" lvl="0" indent="0" algn="just">
              <a:lnSpc>
                <a:spcPct val="107000"/>
              </a:lnSpc>
              <a:spcAft>
                <a:spcPts val="800"/>
              </a:spcAft>
              <a:buNone/>
              <a:tabLst>
                <a:tab pos="457200" algn="l"/>
              </a:tabLst>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07000"/>
              </a:lnSpc>
              <a:spcAft>
                <a:spcPts val="800"/>
              </a:spcAft>
              <a:buNone/>
            </a:pPr>
            <a:r>
              <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pt-BR" sz="1200" dirty="0">
              <a:effectLst/>
              <a:latin typeface="Calibri" panose="020F0502020204030204" pitchFamily="34" charset="0"/>
              <a:ea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090219" y="79273"/>
            <a:ext cx="0" cy="4718869"/>
          </a:xfrm>
          <a:prstGeom prst="line">
            <a:avLst/>
          </a:prstGeom>
        </p:spPr>
        <p:style>
          <a:lnRef idx="1">
            <a:schemeClr val="accent1"/>
          </a:lnRef>
          <a:fillRef idx="0">
            <a:schemeClr val="accent1"/>
          </a:fillRef>
          <a:effectRef idx="0">
            <a:schemeClr val="accent1"/>
          </a:effectRef>
          <a:fontRef idx="minor">
            <a:schemeClr val="tx1"/>
          </a:fontRef>
        </p:style>
      </p:cxnSp>
      <p:sp>
        <p:nvSpPr>
          <p:cNvPr id="2" name="CaixaDeTexto 1">
            <a:extLst>
              <a:ext uri="{FF2B5EF4-FFF2-40B4-BE49-F238E27FC236}">
                <a16:creationId xmlns:a16="http://schemas.microsoft.com/office/drawing/2014/main" id="{DBD1C19A-853D-8B78-4977-EFCAB084EC64}"/>
              </a:ext>
            </a:extLst>
          </p:cNvPr>
          <p:cNvSpPr txBox="1"/>
          <p:nvPr/>
        </p:nvSpPr>
        <p:spPr>
          <a:xfrm>
            <a:off x="4336026" y="287404"/>
            <a:ext cx="3736253" cy="646331"/>
          </a:xfrm>
          <a:prstGeom prst="rect">
            <a:avLst/>
          </a:prstGeom>
          <a:noFill/>
        </p:spPr>
        <p:txBody>
          <a:bodyPr wrap="square" rtlCol="0">
            <a:spAutoFit/>
          </a:bodyPr>
          <a:lstStyle/>
          <a:p>
            <a:pPr lvl="0" algn="just"/>
            <a:endParaRPr lang="pt-BR" sz="1200" dirty="0">
              <a:latin typeface="Calibri" panose="020F0502020204030204" pitchFamily="34" charset="0"/>
              <a:ea typeface="Times New Roman" panose="02020603050405020304" pitchFamily="18" charset="0"/>
              <a:cs typeface="Calibri" panose="020F0502020204030204" pitchFamily="34" charset="0"/>
            </a:endParaRPr>
          </a:p>
          <a:p>
            <a:pPr lvl="0" algn="just"/>
            <a:endParaRPr lang="pt-BR" sz="1200" u="sng" dirty="0">
              <a:effectLst/>
              <a:latin typeface="Calibri" panose="020F0502020204030204" pitchFamily="34" charset="0"/>
              <a:ea typeface="Times New Roman" panose="02020603050405020304" pitchFamily="18" charset="0"/>
              <a:cs typeface="Calibri" panose="020F0502020204030204" pitchFamily="34" charset="0"/>
            </a:endParaRPr>
          </a:p>
          <a:p>
            <a:endParaRPr lang="pt-BR" sz="1200" dirty="0"/>
          </a:p>
        </p:txBody>
      </p:sp>
      <p:pic>
        <p:nvPicPr>
          <p:cNvPr id="4" name="Imagem 3">
            <a:extLst>
              <a:ext uri="{FF2B5EF4-FFF2-40B4-BE49-F238E27FC236}">
                <a16:creationId xmlns:a16="http://schemas.microsoft.com/office/drawing/2014/main" id="{D0EE519A-D669-90E2-6990-950325385DFE}"/>
              </a:ext>
            </a:extLst>
          </p:cNvPr>
          <p:cNvPicPr>
            <a:picLocks noChangeAspect="1"/>
          </p:cNvPicPr>
          <p:nvPr/>
        </p:nvPicPr>
        <p:blipFill>
          <a:blip r:embed="rId3"/>
          <a:stretch>
            <a:fillRect/>
          </a:stretch>
        </p:blipFill>
        <p:spPr>
          <a:xfrm>
            <a:off x="4195254" y="287404"/>
            <a:ext cx="3379174" cy="1901123"/>
          </a:xfrm>
          <a:prstGeom prst="rect">
            <a:avLst/>
          </a:prstGeom>
        </p:spPr>
      </p:pic>
      <p:pic>
        <p:nvPicPr>
          <p:cNvPr id="7" name="Imagem 6" descr="Fábrica de metal&#10;&#10;Descrição gerada automaticamente com confiança média">
            <a:extLst>
              <a:ext uri="{FF2B5EF4-FFF2-40B4-BE49-F238E27FC236}">
                <a16:creationId xmlns:a16="http://schemas.microsoft.com/office/drawing/2014/main" id="{3668CB33-B138-831C-DC3E-F2DC852356FA}"/>
              </a:ext>
            </a:extLst>
          </p:cNvPr>
          <p:cNvPicPr>
            <a:picLocks noChangeAspect="1"/>
          </p:cNvPicPr>
          <p:nvPr/>
        </p:nvPicPr>
        <p:blipFill>
          <a:blip r:embed="rId4"/>
          <a:stretch>
            <a:fillRect/>
          </a:stretch>
        </p:blipFill>
        <p:spPr>
          <a:xfrm>
            <a:off x="4195254" y="2433864"/>
            <a:ext cx="3379172" cy="2252556"/>
          </a:xfrm>
          <a:prstGeom prst="rect">
            <a:avLst/>
          </a:prstGeom>
        </p:spPr>
      </p:pic>
      <p:sp>
        <p:nvSpPr>
          <p:cNvPr id="9" name="CaixaDeTexto 8">
            <a:extLst>
              <a:ext uri="{FF2B5EF4-FFF2-40B4-BE49-F238E27FC236}">
                <a16:creationId xmlns:a16="http://schemas.microsoft.com/office/drawing/2014/main" id="{F2694DDF-6565-3496-BEC6-A4F563A6A24F}"/>
              </a:ext>
            </a:extLst>
          </p:cNvPr>
          <p:cNvSpPr txBox="1"/>
          <p:nvPr/>
        </p:nvSpPr>
        <p:spPr>
          <a:xfrm>
            <a:off x="7983794" y="4737300"/>
            <a:ext cx="324464" cy="246221"/>
          </a:xfrm>
          <a:prstGeom prst="rect">
            <a:avLst/>
          </a:prstGeom>
          <a:noFill/>
        </p:spPr>
        <p:txBody>
          <a:bodyPr wrap="square" rtlCol="0">
            <a:spAutoFit/>
          </a:bodyPr>
          <a:lstStyle/>
          <a:p>
            <a:r>
              <a:rPr lang="pt-BR" sz="1000" b="1" dirty="0"/>
              <a:t>9</a:t>
            </a:r>
          </a:p>
        </p:txBody>
      </p:sp>
    </p:spTree>
    <p:extLst>
      <p:ext uri="{BB962C8B-B14F-4D97-AF65-F5344CB8AC3E}">
        <p14:creationId xmlns:p14="http://schemas.microsoft.com/office/powerpoint/2010/main" val="47743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661692" cy="4530402"/>
          </a:xfrm>
          <a:prstGeom prst="rect">
            <a:avLst/>
          </a:prstGeom>
        </p:spPr>
        <p:txBody>
          <a:bodyPr spcFirstLastPara="1" wrap="square" lIns="91425" tIns="91425" rIns="91425" bIns="91425" anchor="t" anchorCtr="0">
            <a:noAutofit/>
          </a:bodyPr>
          <a:lstStyle/>
          <a:p>
            <a:pPr marL="0" indent="0" algn="ctr">
              <a:lnSpc>
                <a:spcPct val="107000"/>
              </a:lnSpc>
              <a:spcAft>
                <a:spcPts val="800"/>
              </a:spcAft>
              <a:buNone/>
            </a:pPr>
            <a:r>
              <a:rPr lang="pt-BR"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Estudo de Contexto</a:t>
            </a:r>
            <a:endParaRPr lang="pt-BR"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lvl="0" indent="0" algn="just">
              <a:lnSpc>
                <a:spcPct val="107000"/>
              </a:lnSpc>
              <a:spcAft>
                <a:spcPts val="800"/>
              </a:spcAft>
              <a:buNone/>
              <a:tabLst>
                <a:tab pos="457200" algn="l"/>
              </a:tabLst>
            </a:pPr>
            <a:r>
              <a:rPr lang="pt-BR" sz="1200" u="sng"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Como você pode obter mais informações sobre os produtos?</a:t>
            </a:r>
          </a:p>
          <a:p>
            <a:pPr marL="0" lvl="0" indent="0" algn="just">
              <a:lnSpc>
                <a:spcPct val="107000"/>
              </a:lnSpc>
              <a:spcAft>
                <a:spcPts val="800"/>
              </a:spcAft>
              <a:buNone/>
              <a:tabLst>
                <a:tab pos="457200" algn="l"/>
              </a:tabLst>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07000"/>
              </a:lnSpc>
              <a:spcAft>
                <a:spcPts val="800"/>
              </a:spcAft>
              <a:buNone/>
            </a:pPr>
            <a:r>
              <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pt-BR" sz="1200" dirty="0">
              <a:effectLst/>
              <a:latin typeface="Calibri" panose="020F0502020204030204" pitchFamily="34" charset="0"/>
              <a:ea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090219" y="79273"/>
            <a:ext cx="0" cy="4718869"/>
          </a:xfrm>
          <a:prstGeom prst="line">
            <a:avLst/>
          </a:prstGeom>
        </p:spPr>
        <p:style>
          <a:lnRef idx="1">
            <a:schemeClr val="accent1"/>
          </a:lnRef>
          <a:fillRef idx="0">
            <a:schemeClr val="accent1"/>
          </a:fillRef>
          <a:effectRef idx="0">
            <a:schemeClr val="accent1"/>
          </a:effectRef>
          <a:fontRef idx="minor">
            <a:schemeClr val="tx1"/>
          </a:fontRef>
        </p:style>
      </p:cxnSp>
      <p:sp>
        <p:nvSpPr>
          <p:cNvPr id="2" name="CaixaDeTexto 1">
            <a:extLst>
              <a:ext uri="{FF2B5EF4-FFF2-40B4-BE49-F238E27FC236}">
                <a16:creationId xmlns:a16="http://schemas.microsoft.com/office/drawing/2014/main" id="{DBD1C19A-853D-8B78-4977-EFCAB084EC64}"/>
              </a:ext>
            </a:extLst>
          </p:cNvPr>
          <p:cNvSpPr txBox="1"/>
          <p:nvPr/>
        </p:nvSpPr>
        <p:spPr>
          <a:xfrm>
            <a:off x="4748981" y="99904"/>
            <a:ext cx="3185650" cy="2492990"/>
          </a:xfrm>
          <a:prstGeom prst="rect">
            <a:avLst/>
          </a:prstGeom>
          <a:noFill/>
        </p:spPr>
        <p:txBody>
          <a:bodyPr wrap="square" rtlCol="0">
            <a:spAutoFit/>
          </a:bodyPr>
          <a:lstStyle/>
          <a:p>
            <a:pPr marL="171450" lvl="0" indent="-171450" algn="just">
              <a:buFont typeface="Courier New" panose="02070309020205020404" pitchFamily="49" charset="0"/>
              <a:buChar char="o"/>
            </a:pPr>
            <a:endParaRPr lang="pt-BR" sz="1200" dirty="0">
              <a:latin typeface="Calibri" panose="020F0502020204030204" pitchFamily="34" charset="0"/>
              <a:ea typeface="Calibri" panose="020F0502020204030204" pitchFamily="34" charset="0"/>
              <a:cs typeface="Calibri" panose="020F0502020204030204" pitchFamily="34" charset="0"/>
            </a:endParaRPr>
          </a:p>
          <a:p>
            <a:pPr lvl="0" algn="just"/>
            <a:endParaRPr lang="pt-BR" sz="1200" dirty="0">
              <a:effectLst/>
              <a:latin typeface="Calibri" panose="020F0502020204030204" pitchFamily="34" charset="0"/>
              <a:ea typeface="Times New Roman" panose="02020603050405020304" pitchFamily="18" charset="0"/>
              <a:cs typeface="Calibri" panose="020F0502020204030204" pitchFamily="34" charset="0"/>
            </a:endParaRPr>
          </a:p>
          <a:p>
            <a:pPr lvl="0" algn="just"/>
            <a:endParaRPr lang="pt-BR" sz="1200" dirty="0">
              <a:latin typeface="Calibri" panose="020F0502020204030204" pitchFamily="34" charset="0"/>
              <a:ea typeface="Times New Roman" panose="02020603050405020304" pitchFamily="18" charset="0"/>
              <a:cs typeface="Calibri" panose="020F0502020204030204" pitchFamily="34" charset="0"/>
            </a:endParaRPr>
          </a:p>
          <a:p>
            <a:pPr lvl="0" algn="just"/>
            <a:r>
              <a:rPr lang="pt-BR" sz="1200" u="sng"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E sobre os concorrentes? Também deve estar na sua pauta de estudo.</a:t>
            </a:r>
          </a:p>
          <a:p>
            <a:pPr lvl="0" algn="just"/>
            <a:endParaRPr lang="pt-BR" sz="1200" u="sng" dirty="0">
              <a:solidFill>
                <a:schemeClr val="bg2"/>
              </a:solidFill>
              <a:latin typeface="Calibri" panose="020F0502020204030204" pitchFamily="34" charset="0"/>
              <a:ea typeface="Times New Roman" panose="02020603050405020304" pitchFamily="18" charset="0"/>
              <a:cs typeface="Calibri" panose="020F0502020204030204" pitchFamily="34" charset="0"/>
            </a:endParaRPr>
          </a:p>
          <a:p>
            <a:pPr algn="just"/>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Em um mercado em processo contínuo de mudanças, com clientes cada vez mais bem informados e criteriosos, torna-se condição básica de sucesso estudar os concorrentes.</a:t>
            </a:r>
          </a:p>
          <a:p>
            <a:pPr algn="just"/>
            <a:endPar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lvl="0" algn="just"/>
            <a:endParaRPr lang="pt-BR" sz="1200" u="sng" dirty="0">
              <a:effectLst/>
              <a:latin typeface="Calibri" panose="020F0502020204030204" pitchFamily="34" charset="0"/>
              <a:ea typeface="Times New Roman" panose="02020603050405020304" pitchFamily="18" charset="0"/>
              <a:cs typeface="Calibri" panose="020F0502020204030204" pitchFamily="34" charset="0"/>
            </a:endParaRPr>
          </a:p>
          <a:p>
            <a:endParaRPr lang="pt-BR" sz="1200" dirty="0"/>
          </a:p>
        </p:txBody>
      </p:sp>
      <p:sp>
        <p:nvSpPr>
          <p:cNvPr id="3" name="Retângulo: Cantos Arredondados 2">
            <a:extLst>
              <a:ext uri="{FF2B5EF4-FFF2-40B4-BE49-F238E27FC236}">
                <a16:creationId xmlns:a16="http://schemas.microsoft.com/office/drawing/2014/main" id="{F10A09E4-625A-EC34-3090-611A4B9CC4BA}"/>
              </a:ext>
            </a:extLst>
          </p:cNvPr>
          <p:cNvSpPr/>
          <p:nvPr/>
        </p:nvSpPr>
        <p:spPr>
          <a:xfrm>
            <a:off x="497356" y="1249928"/>
            <a:ext cx="3455209" cy="4031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pt-BR"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Converse e tire suas dúvidas com a equipe técnica da Brasil dos Parafusos</a:t>
            </a:r>
            <a:endParaRPr lang="pt-BR" sz="110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7" name="Retângulo: Cantos Arredondados 6">
            <a:extLst>
              <a:ext uri="{FF2B5EF4-FFF2-40B4-BE49-F238E27FC236}">
                <a16:creationId xmlns:a16="http://schemas.microsoft.com/office/drawing/2014/main" id="{65FBC2CC-5B2D-7F15-95D1-453C04420836}"/>
              </a:ext>
            </a:extLst>
          </p:cNvPr>
          <p:cNvSpPr/>
          <p:nvPr/>
        </p:nvSpPr>
        <p:spPr>
          <a:xfrm>
            <a:off x="467858" y="1716309"/>
            <a:ext cx="3455210" cy="52233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troca de experiências com outros vendedores também é uma boa forma de ampliar seu conhecimento</a:t>
            </a:r>
          </a:p>
        </p:txBody>
      </p:sp>
      <p:sp>
        <p:nvSpPr>
          <p:cNvPr id="8" name="Retângulo: Cantos Arredondados 7">
            <a:extLst>
              <a:ext uri="{FF2B5EF4-FFF2-40B4-BE49-F238E27FC236}">
                <a16:creationId xmlns:a16="http://schemas.microsoft.com/office/drawing/2014/main" id="{0930843A-B710-DCA6-4839-F2BE98EB99F4}"/>
              </a:ext>
            </a:extLst>
          </p:cNvPr>
          <p:cNvSpPr/>
          <p:nvPr/>
        </p:nvSpPr>
        <p:spPr>
          <a:xfrm>
            <a:off x="469476" y="2330554"/>
            <a:ext cx="3455207" cy="4031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pt-BR"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Consulte o catálogo de produtos quantas vezes for necessário</a:t>
            </a:r>
          </a:p>
        </p:txBody>
      </p:sp>
      <p:sp>
        <p:nvSpPr>
          <p:cNvPr id="9" name="Retângulo: Cantos Arredondados 8">
            <a:extLst>
              <a:ext uri="{FF2B5EF4-FFF2-40B4-BE49-F238E27FC236}">
                <a16:creationId xmlns:a16="http://schemas.microsoft.com/office/drawing/2014/main" id="{1CF082A1-9E8A-CAB8-2722-C0F00C643E5E}"/>
              </a:ext>
            </a:extLst>
          </p:cNvPr>
          <p:cNvSpPr/>
          <p:nvPr/>
        </p:nvSpPr>
        <p:spPr>
          <a:xfrm>
            <a:off x="485888" y="2786218"/>
            <a:ext cx="3455208" cy="69563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pt-BR"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Anote as dúvidas dos clientes. Se você não souber responder, não tem problema. Procure ajuda na equipe e depois responda ao cliente. Esse processo também é uma fonte de estudo pra você!</a:t>
            </a:r>
          </a:p>
        </p:txBody>
      </p:sp>
      <p:sp>
        <p:nvSpPr>
          <p:cNvPr id="10" name="Retângulo: Cantos Arredondados 9">
            <a:extLst>
              <a:ext uri="{FF2B5EF4-FFF2-40B4-BE49-F238E27FC236}">
                <a16:creationId xmlns:a16="http://schemas.microsoft.com/office/drawing/2014/main" id="{2D91629C-45E2-3322-4B6B-20CA538BBF5F}"/>
              </a:ext>
            </a:extLst>
          </p:cNvPr>
          <p:cNvSpPr/>
          <p:nvPr/>
        </p:nvSpPr>
        <p:spPr>
          <a:xfrm>
            <a:off x="467858" y="3560989"/>
            <a:ext cx="3455210" cy="1302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Esteja atualizado quanto à questões econômicas. Períodos de maior investimento das pessoas e empresas na construção civil eleva a demanda por itens de fixação. Esteja atento a tudo que acontece no mercado que possa impactar suas vendas</a:t>
            </a:r>
            <a:endParaRPr lang="pt-BR" sz="1200"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Gráfico 4" descr="Seta para Direita com preenchimento sólido">
            <a:extLst>
              <a:ext uri="{FF2B5EF4-FFF2-40B4-BE49-F238E27FC236}">
                <a16:creationId xmlns:a16="http://schemas.microsoft.com/office/drawing/2014/main" id="{1ADF97EA-2833-0C33-9A0F-5EB4347AB7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34" y="1195850"/>
            <a:ext cx="457200" cy="457200"/>
          </a:xfrm>
          <a:prstGeom prst="rect">
            <a:avLst/>
          </a:prstGeom>
        </p:spPr>
      </p:pic>
      <p:pic>
        <p:nvPicPr>
          <p:cNvPr id="12" name="Gráfico 11" descr="Seta para Direita com preenchimento sólido">
            <a:extLst>
              <a:ext uri="{FF2B5EF4-FFF2-40B4-BE49-F238E27FC236}">
                <a16:creationId xmlns:a16="http://schemas.microsoft.com/office/drawing/2014/main" id="{267D68BC-19F5-3C45-FAAD-9D3A6B2241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3" y="1753216"/>
            <a:ext cx="457200" cy="457200"/>
          </a:xfrm>
          <a:prstGeom prst="rect">
            <a:avLst/>
          </a:prstGeom>
        </p:spPr>
      </p:pic>
      <p:pic>
        <p:nvPicPr>
          <p:cNvPr id="13" name="Gráfico 12" descr="Seta para Direita com preenchimento sólido">
            <a:extLst>
              <a:ext uri="{FF2B5EF4-FFF2-40B4-BE49-F238E27FC236}">
                <a16:creationId xmlns:a16="http://schemas.microsoft.com/office/drawing/2014/main" id="{31572E42-D3B9-0AB2-922B-DEB7B17B43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76" y="2270945"/>
            <a:ext cx="457200" cy="457200"/>
          </a:xfrm>
          <a:prstGeom prst="rect">
            <a:avLst/>
          </a:prstGeom>
        </p:spPr>
      </p:pic>
      <p:pic>
        <p:nvPicPr>
          <p:cNvPr id="14" name="Gráfico 13" descr="Seta para Direita com preenchimento sólido">
            <a:extLst>
              <a:ext uri="{FF2B5EF4-FFF2-40B4-BE49-F238E27FC236}">
                <a16:creationId xmlns:a16="http://schemas.microsoft.com/office/drawing/2014/main" id="{F65C13E4-C304-2889-0CAD-8D23D707E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76" y="2874358"/>
            <a:ext cx="457200" cy="457200"/>
          </a:xfrm>
          <a:prstGeom prst="rect">
            <a:avLst/>
          </a:prstGeom>
        </p:spPr>
      </p:pic>
      <p:pic>
        <p:nvPicPr>
          <p:cNvPr id="15" name="Gráfico 14" descr="Seta para Direita com preenchimento sólido">
            <a:extLst>
              <a:ext uri="{FF2B5EF4-FFF2-40B4-BE49-F238E27FC236}">
                <a16:creationId xmlns:a16="http://schemas.microsoft.com/office/drawing/2014/main" id="{4203D194-138F-8FCB-AE2B-117099944D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4" y="3947650"/>
            <a:ext cx="457200" cy="457200"/>
          </a:xfrm>
          <a:prstGeom prst="rect">
            <a:avLst/>
          </a:prstGeom>
        </p:spPr>
      </p:pic>
      <p:pic>
        <p:nvPicPr>
          <p:cNvPr id="16" name="Gráfico 15" descr="Ponto de exclamação com preenchimento sólido">
            <a:extLst>
              <a:ext uri="{FF2B5EF4-FFF2-40B4-BE49-F238E27FC236}">
                <a16:creationId xmlns:a16="http://schemas.microsoft.com/office/drawing/2014/main" id="{BEAC13EE-2489-0CA4-3C14-F965BF97EF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0775" y="2592894"/>
            <a:ext cx="914400" cy="914400"/>
          </a:xfrm>
          <a:prstGeom prst="rect">
            <a:avLst/>
          </a:prstGeom>
        </p:spPr>
      </p:pic>
      <p:sp>
        <p:nvSpPr>
          <p:cNvPr id="17" name="CaixaDeTexto 16">
            <a:extLst>
              <a:ext uri="{FF2B5EF4-FFF2-40B4-BE49-F238E27FC236}">
                <a16:creationId xmlns:a16="http://schemas.microsoft.com/office/drawing/2014/main" id="{DC2014C6-3EE6-772A-5684-DA0B97313DEA}"/>
              </a:ext>
            </a:extLst>
          </p:cNvPr>
          <p:cNvSpPr txBox="1"/>
          <p:nvPr/>
        </p:nvSpPr>
        <p:spPr>
          <a:xfrm>
            <a:off x="5053782" y="2604847"/>
            <a:ext cx="2635044" cy="1446550"/>
          </a:xfrm>
          <a:prstGeom prst="rect">
            <a:avLst/>
          </a:prstGeom>
          <a:noFill/>
          <a:ln w="3175">
            <a:solidFill>
              <a:schemeClr val="tx1"/>
            </a:solidFill>
          </a:ln>
        </p:spPr>
        <p:txBody>
          <a:bodyPr wrap="square" rtlCol="0">
            <a:spAutoFit/>
          </a:bodyPr>
          <a:lstStyle/>
          <a:p>
            <a:r>
              <a:rPr lang="pt-BR" sz="1100" dirty="0">
                <a:latin typeface="Calibri" panose="020F0502020204030204" pitchFamily="34" charset="0"/>
                <a:cs typeface="Calibri" panose="020F0502020204030204" pitchFamily="34" charset="0"/>
              </a:rPr>
              <a:t>Dica: </a:t>
            </a:r>
          </a:p>
          <a:p>
            <a:pPr marL="171450" indent="-171450">
              <a:buFont typeface="Arial" panose="020B0604020202020204" pitchFamily="34" charset="0"/>
              <a:buChar char="•"/>
            </a:pPr>
            <a:r>
              <a:rPr lang="pt-BR" sz="1100" dirty="0">
                <a:latin typeface="Calibri" panose="020F0502020204030204" pitchFamily="34" charset="0"/>
                <a:cs typeface="Calibri" panose="020F0502020204030204" pitchFamily="34" charset="0"/>
              </a:rPr>
              <a:t>Faça um formulário de perguntas e dúvidas frequentes. Você e a equipe podem organizar juntos um material de estudo a partir do conhecimento de cada um.</a:t>
            </a:r>
          </a:p>
          <a:p>
            <a:pPr marL="171450" indent="-171450">
              <a:buFont typeface="Arial" panose="020B0604020202020204" pitchFamily="34" charset="0"/>
              <a:buChar char="•"/>
            </a:pPr>
            <a:r>
              <a:rPr lang="pt-BR" sz="1100" dirty="0">
                <a:latin typeface="Calibri" panose="020F0502020204030204" pitchFamily="34" charset="0"/>
                <a:cs typeface="Calibri" panose="020F0502020204030204" pitchFamily="34" charset="0"/>
              </a:rPr>
              <a:t>Assista os vídeos tutoriais produzidos pela Brasil dos Parafusos.</a:t>
            </a:r>
          </a:p>
        </p:txBody>
      </p:sp>
      <p:sp>
        <p:nvSpPr>
          <p:cNvPr id="19" name="CaixaDeTexto 18">
            <a:extLst>
              <a:ext uri="{FF2B5EF4-FFF2-40B4-BE49-F238E27FC236}">
                <a16:creationId xmlns:a16="http://schemas.microsoft.com/office/drawing/2014/main" id="{7D4508C4-5E40-2B14-3612-9ED11E40F27C}"/>
              </a:ext>
            </a:extLst>
          </p:cNvPr>
          <p:cNvSpPr txBox="1"/>
          <p:nvPr/>
        </p:nvSpPr>
        <p:spPr>
          <a:xfrm>
            <a:off x="7983794" y="4737300"/>
            <a:ext cx="324464" cy="246221"/>
          </a:xfrm>
          <a:prstGeom prst="rect">
            <a:avLst/>
          </a:prstGeom>
          <a:noFill/>
        </p:spPr>
        <p:txBody>
          <a:bodyPr wrap="square" rtlCol="0">
            <a:spAutoFit/>
          </a:bodyPr>
          <a:lstStyle/>
          <a:p>
            <a:r>
              <a:rPr lang="pt-BR" sz="1000" b="1" dirty="0"/>
              <a:t>10</a:t>
            </a:r>
          </a:p>
        </p:txBody>
      </p:sp>
    </p:spTree>
    <p:extLst>
      <p:ext uri="{BB962C8B-B14F-4D97-AF65-F5344CB8AC3E}">
        <p14:creationId xmlns:p14="http://schemas.microsoft.com/office/powerpoint/2010/main" val="42614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661692" cy="4530402"/>
          </a:xfrm>
          <a:prstGeom prst="rect">
            <a:avLst/>
          </a:prstGeom>
        </p:spPr>
        <p:txBody>
          <a:bodyPr spcFirstLastPara="1" wrap="square" lIns="91425" tIns="91425" rIns="91425" bIns="91425" anchor="t" anchorCtr="0">
            <a:noAutofit/>
          </a:bodyPr>
          <a:lstStyle/>
          <a:p>
            <a:pPr marL="171450" indent="-171450" algn="just">
              <a:lnSpc>
                <a:spcPct val="100000"/>
              </a:lnSpc>
              <a:buClr>
                <a:srgbClr val="000000"/>
              </a:buClr>
              <a:buFont typeface="Courier New" panose="02070309020205020404" pitchFamily="49" charset="0"/>
              <a:buChar char="o"/>
            </a:pPr>
            <a:r>
              <a:rPr lang="pt-BR" sz="1200" dirty="0">
                <a:solidFill>
                  <a:schemeClr val="bg2"/>
                </a:solidFill>
                <a:latin typeface="Calibri" panose="020F0502020204030204" pitchFamily="34" charset="0"/>
                <a:cs typeface="Calibri" panose="020F0502020204030204" pitchFamily="34" charset="0"/>
              </a:rPr>
              <a:t>Estude os principais concorrentes que atuam em sua região. </a:t>
            </a:r>
          </a:p>
          <a:p>
            <a:pPr marL="171450" indent="-171450" algn="just">
              <a:lnSpc>
                <a:spcPct val="100000"/>
              </a:lnSpc>
              <a:buClr>
                <a:srgbClr val="000000"/>
              </a:buClr>
              <a:buFont typeface="Courier New" panose="02070309020205020404" pitchFamily="49" charset="0"/>
              <a:buChar char="o"/>
            </a:pPr>
            <a:r>
              <a:rPr lang="pt-BR" sz="1200" dirty="0">
                <a:solidFill>
                  <a:schemeClr val="bg2"/>
                </a:solidFill>
                <a:latin typeface="Calibri" panose="020F0502020204030204" pitchFamily="34" charset="0"/>
                <a:cs typeface="Calibri" panose="020F0502020204030204" pitchFamily="34" charset="0"/>
              </a:rPr>
              <a:t>Entre nos sites dos concorrentes e tome conhecimento sobre seus produtos, pontos fortes e fracos.</a:t>
            </a:r>
          </a:p>
          <a:p>
            <a:pPr marL="171450" indent="-171450" algn="just">
              <a:lnSpc>
                <a:spcPct val="100000"/>
              </a:lnSpc>
              <a:buClr>
                <a:srgbClr val="000000"/>
              </a:buClr>
              <a:buFont typeface="Courier New" panose="02070309020205020404" pitchFamily="49" charset="0"/>
              <a:buChar char="o"/>
            </a:pPr>
            <a:r>
              <a:rPr lang="pt-BR" sz="1200" dirty="0">
                <a:solidFill>
                  <a:schemeClr val="bg2"/>
                </a:solidFill>
                <a:latin typeface="Calibri" panose="020F0502020204030204" pitchFamily="34" charset="0"/>
                <a:cs typeface="Calibri" panose="020F0502020204030204" pitchFamily="34" charset="0"/>
              </a:rPr>
              <a:t> Faça um mapeamento para entender em quais clientes eles estão e com quais produtos.</a:t>
            </a:r>
          </a:p>
          <a:p>
            <a:pPr marL="171450" indent="-171450" algn="just">
              <a:lnSpc>
                <a:spcPct val="100000"/>
              </a:lnSpc>
              <a:buClr>
                <a:srgbClr val="000000"/>
              </a:buClr>
              <a:buFont typeface="Courier New" panose="02070309020205020404" pitchFamily="49" charset="0"/>
              <a:buChar char="o"/>
            </a:pPr>
            <a:r>
              <a:rPr lang="pt-BR" sz="1200" dirty="0">
                <a:solidFill>
                  <a:schemeClr val="bg2"/>
                </a:solidFill>
                <a:latin typeface="Calibri" panose="020F0502020204030204" pitchFamily="34" charset="0"/>
                <a:cs typeface="Calibri" panose="020F0502020204030204" pitchFamily="34" charset="0"/>
              </a:rPr>
              <a:t>É indispensável que entenda como atuam os nossos principais concorrentes diretos. Saiba o que cada um deles oferta, seus preços e condições.</a:t>
            </a:r>
          </a:p>
          <a:p>
            <a:pPr marL="114300" indent="0" algn="just">
              <a:lnSpc>
                <a:spcPct val="107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Com esse levantamento, aumente a lista de diferenciais da Brasil dos Parafusos para usar na argumentação de vendas. </a:t>
            </a:r>
          </a:p>
          <a:p>
            <a:pPr marL="0" lvl="0" indent="0" algn="just">
              <a:lnSpc>
                <a:spcPct val="107000"/>
              </a:lnSpc>
              <a:spcAft>
                <a:spcPts val="800"/>
              </a:spcAft>
              <a:buNone/>
              <a:tabLst>
                <a:tab pos="457200" algn="l"/>
              </a:tabLst>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07000"/>
              </a:lnSpc>
              <a:spcAft>
                <a:spcPts val="800"/>
              </a:spcAft>
              <a:buNone/>
            </a:pPr>
            <a:r>
              <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pt-BR" sz="1200" dirty="0">
              <a:effectLst/>
              <a:latin typeface="Calibri" panose="020F0502020204030204" pitchFamily="34" charset="0"/>
              <a:ea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090219" y="79273"/>
            <a:ext cx="0" cy="4718869"/>
          </a:xfrm>
          <a:prstGeom prst="line">
            <a:avLst/>
          </a:prstGeom>
        </p:spPr>
        <p:style>
          <a:lnRef idx="1">
            <a:schemeClr val="accent1"/>
          </a:lnRef>
          <a:fillRef idx="0">
            <a:schemeClr val="accent1"/>
          </a:fillRef>
          <a:effectRef idx="0">
            <a:schemeClr val="accent1"/>
          </a:effectRef>
          <a:fontRef idx="minor">
            <a:schemeClr val="tx1"/>
          </a:fontRef>
        </p:style>
      </p:cxnSp>
      <p:sp>
        <p:nvSpPr>
          <p:cNvPr id="5" name="Google Shape;55;p16">
            <a:extLst>
              <a:ext uri="{FF2B5EF4-FFF2-40B4-BE49-F238E27FC236}">
                <a16:creationId xmlns:a16="http://schemas.microsoft.com/office/drawing/2014/main" id="{81706F5C-AAE1-08A8-DAC6-5FEB3916D1F1}"/>
              </a:ext>
            </a:extLst>
          </p:cNvPr>
          <p:cNvSpPr txBox="1">
            <a:spLocks/>
          </p:cNvSpPr>
          <p:nvPr/>
        </p:nvSpPr>
        <p:spPr>
          <a:xfrm>
            <a:off x="4572000" y="173506"/>
            <a:ext cx="3661692" cy="4530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ctr">
              <a:lnSpc>
                <a:spcPct val="107000"/>
              </a:lnSpc>
              <a:spcAft>
                <a:spcPts val="800"/>
              </a:spcAft>
              <a:buFont typeface="Arial"/>
              <a:buNone/>
            </a:pPr>
            <a:r>
              <a:rPr lang="pt-BR" sz="1200" b="1" dirty="0">
                <a:solidFill>
                  <a:srgbClr val="000000"/>
                </a:solidFill>
                <a:latin typeface="Calibri" panose="020F0502020204030204" pitchFamily="34" charset="0"/>
                <a:ea typeface="Calibri" panose="020F0502020204030204" pitchFamily="34" charset="0"/>
                <a:cs typeface="Calibri" panose="020F0502020204030204" pitchFamily="34" charset="0"/>
              </a:rPr>
              <a:t>Perfil e tipologia de clientes</a:t>
            </a:r>
            <a:endParaRPr lang="pt-BR"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ctr">
              <a:lnSpc>
                <a:spcPct val="107000"/>
              </a:lnSpc>
              <a:spcAft>
                <a:spcPts val="800"/>
              </a:spcAft>
              <a:buFont typeface="Arial"/>
              <a:buNone/>
              <a:tabLst>
                <a:tab pos="457200" algn="l"/>
              </a:tabLst>
            </a:pPr>
            <a:r>
              <a:rPr lang="pt-BR" sz="1200" dirty="0">
                <a:solidFill>
                  <a:srgbClr val="000000"/>
                </a:solidFill>
                <a:latin typeface="Calibri" panose="020F0502020204030204" pitchFamily="34" charset="0"/>
                <a:cs typeface="Calibri" panose="020F0502020204030204" pitchFamily="34" charset="0"/>
              </a:rPr>
              <a:t>Com quem devo me relacionar?</a:t>
            </a:r>
          </a:p>
          <a:p>
            <a:pPr marL="114300" indent="0" algn="just">
              <a:lnSpc>
                <a:spcPct val="107000"/>
              </a:lnSpc>
              <a:spcAft>
                <a:spcPts val="800"/>
              </a:spcAft>
              <a:buFont typeface="Arial"/>
              <a:buNone/>
            </a:pPr>
            <a:r>
              <a:rPr lang="pt-BR" sz="12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pt-BR" sz="12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Diagrama 6">
            <a:extLst>
              <a:ext uri="{FF2B5EF4-FFF2-40B4-BE49-F238E27FC236}">
                <a16:creationId xmlns:a16="http://schemas.microsoft.com/office/drawing/2014/main" id="{C40ECA09-A187-843B-D9B9-A9AB2E811E61}"/>
              </a:ext>
            </a:extLst>
          </p:cNvPr>
          <p:cNvGraphicFramePr/>
          <p:nvPr>
            <p:extLst>
              <p:ext uri="{D42A27DB-BD31-4B8C-83A1-F6EECF244321}">
                <p14:modId xmlns:p14="http://schemas.microsoft.com/office/powerpoint/2010/main" val="2300215628"/>
              </p:ext>
            </p:extLst>
          </p:nvPr>
        </p:nvGraphicFramePr>
        <p:xfrm>
          <a:off x="4706781" y="878758"/>
          <a:ext cx="3392129" cy="3119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tângulo: Cantos Arredondados 1">
            <a:extLst>
              <a:ext uri="{FF2B5EF4-FFF2-40B4-BE49-F238E27FC236}">
                <a16:creationId xmlns:a16="http://schemas.microsoft.com/office/drawing/2014/main" id="{4BC82474-4335-17E1-06FA-50DDDF2123DB}"/>
              </a:ext>
            </a:extLst>
          </p:cNvPr>
          <p:cNvSpPr/>
          <p:nvPr/>
        </p:nvSpPr>
        <p:spPr>
          <a:xfrm>
            <a:off x="931191" y="3028335"/>
            <a:ext cx="2890680" cy="15436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indent="0" algn="just">
              <a:lnSpc>
                <a:spcPct val="107000"/>
              </a:lnSpc>
              <a:spcAft>
                <a:spcPts val="800"/>
              </a:spcAft>
              <a:buNone/>
            </a:pPr>
            <a:r>
              <a:rPr lang="pt-BR"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Alguns destaques da Brasil dos Parafusos relatados pelos próprios clientes:</a:t>
            </a:r>
            <a:endParaRPr lang="pt-BR" sz="1100" b="1" dirty="0">
              <a:effectLst/>
              <a:latin typeface="Calibri" panose="020F0502020204030204" pitchFamily="34" charset="0"/>
              <a:ea typeface="Calibri" panose="020F0502020204030204" pitchFamily="34" charset="0"/>
              <a:cs typeface="Calibri" panose="020F0502020204030204" pitchFamily="34" charset="0"/>
            </a:endParaRPr>
          </a:p>
          <a:p>
            <a:pPr marL="171450" lvl="0" indent="-171450" algn="just">
              <a:buFont typeface="Arial" panose="020B0604020202020204" pitchFamily="34" charset="0"/>
              <a:buChar char="•"/>
            </a:pPr>
            <a:r>
              <a:rPr lang="pt-BR"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Entende o que é urgente para o cliente e sabe priorizar</a:t>
            </a:r>
            <a:endParaRPr lang="pt-BR" sz="1100" b="1" dirty="0">
              <a:effectLst/>
              <a:latin typeface="Calibri" panose="020F0502020204030204" pitchFamily="34" charset="0"/>
              <a:ea typeface="Times New Roman" panose="02020603050405020304" pitchFamily="18" charset="0"/>
              <a:cs typeface="Calibri" panose="020F0502020204030204" pitchFamily="34" charset="0"/>
            </a:endParaRPr>
          </a:p>
          <a:p>
            <a:pPr marL="171450" lvl="0" indent="-171450" algn="just">
              <a:buFont typeface="Arial" panose="020B0604020202020204" pitchFamily="34" charset="0"/>
              <a:buChar char="•"/>
            </a:pPr>
            <a:r>
              <a:rPr lang="pt-BR"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Possui venda consultiva confiável</a:t>
            </a:r>
            <a:endParaRPr lang="pt-BR" sz="1100" b="1" dirty="0">
              <a:effectLst/>
              <a:latin typeface="Calibri" panose="020F0502020204030204" pitchFamily="34" charset="0"/>
              <a:ea typeface="Times New Roman" panose="02020603050405020304" pitchFamily="18" charset="0"/>
              <a:cs typeface="Calibri" panose="020F0502020204030204" pitchFamily="34" charset="0"/>
            </a:endParaRPr>
          </a:p>
          <a:p>
            <a:pPr marL="171450" lvl="0" indent="-171450" algn="just">
              <a:buFont typeface="Arial" panose="020B0604020202020204" pitchFamily="34" charset="0"/>
              <a:buChar char="•"/>
            </a:pPr>
            <a:r>
              <a:rPr lang="pt-BR" sz="11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Possui produtos a pronta entrega</a:t>
            </a:r>
            <a:endParaRPr lang="pt-BR" sz="1100" b="1"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4" name="Gráfico 3" descr="Contorno de rosto com estrelas estrutura de tópicos">
            <a:extLst>
              <a:ext uri="{FF2B5EF4-FFF2-40B4-BE49-F238E27FC236}">
                <a16:creationId xmlns:a16="http://schemas.microsoft.com/office/drawing/2014/main" id="{C0CB0400-0BF9-AB8A-D568-4CCE558A9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39" y="3342967"/>
            <a:ext cx="914400" cy="914400"/>
          </a:xfrm>
          <a:prstGeom prst="rect">
            <a:avLst/>
          </a:prstGeom>
        </p:spPr>
      </p:pic>
      <p:sp>
        <p:nvSpPr>
          <p:cNvPr id="8" name="CaixaDeTexto 7">
            <a:extLst>
              <a:ext uri="{FF2B5EF4-FFF2-40B4-BE49-F238E27FC236}">
                <a16:creationId xmlns:a16="http://schemas.microsoft.com/office/drawing/2014/main" id="{E5FF7ACB-E2E7-E6E0-892A-EAA472F0F4F8}"/>
              </a:ext>
            </a:extLst>
          </p:cNvPr>
          <p:cNvSpPr txBox="1"/>
          <p:nvPr/>
        </p:nvSpPr>
        <p:spPr>
          <a:xfrm>
            <a:off x="7983794" y="4737300"/>
            <a:ext cx="324464" cy="246221"/>
          </a:xfrm>
          <a:prstGeom prst="rect">
            <a:avLst/>
          </a:prstGeom>
          <a:noFill/>
        </p:spPr>
        <p:txBody>
          <a:bodyPr wrap="square" rtlCol="0">
            <a:spAutoFit/>
          </a:bodyPr>
          <a:lstStyle/>
          <a:p>
            <a:r>
              <a:rPr lang="pt-BR" sz="1000" b="1" dirty="0"/>
              <a:t>11</a:t>
            </a:r>
          </a:p>
        </p:txBody>
      </p:sp>
    </p:spTree>
    <p:extLst>
      <p:ext uri="{BB962C8B-B14F-4D97-AF65-F5344CB8AC3E}">
        <p14:creationId xmlns:p14="http://schemas.microsoft.com/office/powerpoint/2010/main" val="1679925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202386" y="228411"/>
            <a:ext cx="4123808" cy="4146943"/>
          </a:xfrm>
          <a:prstGeom prst="rect">
            <a:avLst/>
          </a:prstGeom>
        </p:spPr>
        <p:txBody>
          <a:bodyPr spcFirstLastPara="1" wrap="square" lIns="91425" tIns="91425" rIns="91425" bIns="91425" anchor="t" anchorCtr="0">
            <a:noAutofit/>
          </a:bodyPr>
          <a:lstStyle/>
          <a:p>
            <a:pPr marL="0" indent="0" algn="just">
              <a:lnSpc>
                <a:spcPct val="107000"/>
              </a:lnSpc>
              <a:spcAft>
                <a:spcPts val="800"/>
              </a:spcAft>
              <a:buNone/>
            </a:pPr>
            <a:r>
              <a:rPr lang="pt-BR"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Há dois perfis importantes dentro das empresas, com atuação significativa na relação comercial:</a:t>
            </a:r>
          </a:p>
          <a:p>
            <a:pPr marL="0" indent="0" algn="just">
              <a:lnSpc>
                <a:spcPct val="107000"/>
              </a:lnSpc>
              <a:spcAft>
                <a:spcPts val="800"/>
              </a:spcAft>
              <a:buNone/>
            </a:pPr>
            <a:endParaRPr lang="pt-BR"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just">
              <a:lnSpc>
                <a:spcPct val="107000"/>
              </a:lnSpc>
              <a:spcAft>
                <a:spcPts val="800"/>
              </a:spcAft>
              <a:buNone/>
            </a:pP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CaixaDeTexto 1">
            <a:extLst>
              <a:ext uri="{FF2B5EF4-FFF2-40B4-BE49-F238E27FC236}">
                <a16:creationId xmlns:a16="http://schemas.microsoft.com/office/drawing/2014/main" id="{937D3AA0-8083-1805-7FB7-FC175E964EDD}"/>
              </a:ext>
            </a:extLst>
          </p:cNvPr>
          <p:cNvSpPr txBox="1"/>
          <p:nvPr/>
        </p:nvSpPr>
        <p:spPr>
          <a:xfrm>
            <a:off x="4758813" y="275303"/>
            <a:ext cx="3510116" cy="4347087"/>
          </a:xfrm>
          <a:prstGeom prst="rect">
            <a:avLst/>
          </a:prstGeom>
          <a:noFill/>
        </p:spPr>
        <p:txBody>
          <a:bodyPr wrap="square" rtlCol="0">
            <a:spAutoFit/>
          </a:bodyPr>
          <a:lstStyle/>
          <a:p>
            <a:pPr marL="0" indent="0" algn="just">
              <a:lnSpc>
                <a:spcPct val="107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Você, vendedor, é um ator importante da Brasil dos Parafusos e deve interagir com os dois principais perfis, o Comprador e o Demandante técnico. Vamos explicar os motivos:</a:t>
            </a:r>
          </a:p>
          <a:p>
            <a:pPr marL="0" indent="0" algn="just">
              <a:lnSpc>
                <a:spcPct val="107000"/>
              </a:lnSpc>
              <a:spcAft>
                <a:spcPts val="800"/>
              </a:spcAft>
              <a:buNone/>
            </a:pPr>
            <a:endPar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O Comprador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é aquele que não costuma ter conhecimento técnico do produto, não tem informações sobre diferenciais de serviços dos fornecedores de itens de fixação. Responde pela cotação e define basicamente por preço. Mas, normalmente é com ele que você costuma se comunicar mais e ele é o principal decisor. O que esse perfil valoriza?</a:t>
            </a:r>
            <a:endPar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pt-BR" sz="1200" u="sng" dirty="0">
                <a:solidFill>
                  <a:schemeClr val="bg2"/>
                </a:solidFill>
                <a:effectLst/>
                <a:highlight>
                  <a:srgbClr val="00FF00"/>
                </a:highlight>
                <a:latin typeface="Calibri" panose="020F0502020204030204" pitchFamily="34" charset="0"/>
                <a:ea typeface="Calibri" panose="020F0502020204030204" pitchFamily="34" charset="0"/>
                <a:cs typeface="Calibri" panose="020F0502020204030204" pitchFamily="34" charset="0"/>
              </a:rPr>
              <a:t>Agilidade nas respostas pelos principais canais de comunicação - email, whats e telefone.</a:t>
            </a:r>
            <a:endParaRPr lang="pt-BR" sz="1200" dirty="0">
              <a:solidFill>
                <a:schemeClr val="bg2"/>
              </a:solidFill>
              <a:effectLst/>
              <a:highlight>
                <a:srgbClr val="00FF00"/>
              </a:highligh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É comum o Comprador analisar 3 orçamentos, então procure saber quais são os outros fornecedores que estão sendo avaliados e seus respectivos preços.</a:t>
            </a:r>
          </a:p>
          <a:p>
            <a:endParaRPr lang="pt-BR" sz="1200" dirty="0"/>
          </a:p>
        </p:txBody>
      </p:sp>
      <p:sp>
        <p:nvSpPr>
          <p:cNvPr id="3" name="Retângulo 2">
            <a:extLst>
              <a:ext uri="{FF2B5EF4-FFF2-40B4-BE49-F238E27FC236}">
                <a16:creationId xmlns:a16="http://schemas.microsoft.com/office/drawing/2014/main" id="{07D04D49-7FB7-BC8A-5382-8CADBA878D16}"/>
              </a:ext>
            </a:extLst>
          </p:cNvPr>
          <p:cNvSpPr/>
          <p:nvPr/>
        </p:nvSpPr>
        <p:spPr>
          <a:xfrm>
            <a:off x="511278" y="1347019"/>
            <a:ext cx="1455174" cy="629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COMPRADOR</a:t>
            </a:r>
          </a:p>
        </p:txBody>
      </p:sp>
      <p:sp>
        <p:nvSpPr>
          <p:cNvPr id="6" name="Retângulo 5">
            <a:extLst>
              <a:ext uri="{FF2B5EF4-FFF2-40B4-BE49-F238E27FC236}">
                <a16:creationId xmlns:a16="http://schemas.microsoft.com/office/drawing/2014/main" id="{56DC2468-280A-6EB5-7DDB-F754BD6E045F}"/>
              </a:ext>
            </a:extLst>
          </p:cNvPr>
          <p:cNvSpPr/>
          <p:nvPr/>
        </p:nvSpPr>
        <p:spPr>
          <a:xfrm>
            <a:off x="2492478" y="1347019"/>
            <a:ext cx="1455174" cy="629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DEMANDANTE TÉCNICO</a:t>
            </a:r>
          </a:p>
        </p:txBody>
      </p:sp>
      <p:sp>
        <p:nvSpPr>
          <p:cNvPr id="7" name="CaixaDeTexto 6">
            <a:extLst>
              <a:ext uri="{FF2B5EF4-FFF2-40B4-BE49-F238E27FC236}">
                <a16:creationId xmlns:a16="http://schemas.microsoft.com/office/drawing/2014/main" id="{DACE71A9-A820-3702-1238-C3D753BECAAF}"/>
              </a:ext>
            </a:extLst>
          </p:cNvPr>
          <p:cNvSpPr txBox="1"/>
          <p:nvPr/>
        </p:nvSpPr>
        <p:spPr>
          <a:xfrm>
            <a:off x="7983794" y="4737300"/>
            <a:ext cx="324464" cy="246221"/>
          </a:xfrm>
          <a:prstGeom prst="rect">
            <a:avLst/>
          </a:prstGeom>
          <a:noFill/>
        </p:spPr>
        <p:txBody>
          <a:bodyPr wrap="square" rtlCol="0">
            <a:spAutoFit/>
          </a:bodyPr>
          <a:lstStyle/>
          <a:p>
            <a:r>
              <a:rPr lang="pt-BR" sz="1000" b="1" dirty="0"/>
              <a:t>12</a:t>
            </a:r>
          </a:p>
        </p:txBody>
      </p:sp>
    </p:spTree>
    <p:extLst>
      <p:ext uri="{BB962C8B-B14F-4D97-AF65-F5344CB8AC3E}">
        <p14:creationId xmlns:p14="http://schemas.microsoft.com/office/powerpoint/2010/main" val="382634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48075"/>
            <a:ext cx="4123808" cy="4146943"/>
          </a:xfrm>
          <a:prstGeom prst="rect">
            <a:avLst/>
          </a:prstGeom>
        </p:spPr>
        <p:txBody>
          <a:bodyPr spcFirstLastPara="1" wrap="square" lIns="91425" tIns="91425" rIns="91425" bIns="91425" anchor="t" anchorCtr="0">
            <a:noAutofit/>
          </a:bodyPr>
          <a:lstStyle/>
          <a:p>
            <a:pPr marL="0" indent="0" algn="just">
              <a:lnSpc>
                <a:spcPct val="107000"/>
              </a:lnSpc>
              <a:spcAft>
                <a:spcPts val="800"/>
              </a:spcAft>
              <a:buNone/>
            </a:pPr>
            <a:r>
              <a:rPr lang="pt-BR" sz="1200" b="1" dirty="0">
                <a:solidFill>
                  <a:schemeClr val="bg2"/>
                </a:solidFill>
                <a:latin typeface="Calibri" panose="020F0502020204030204" pitchFamily="34" charset="0"/>
                <a:ea typeface="Calibri" panose="020F0502020204030204" pitchFamily="34" charset="0"/>
                <a:cs typeface="Calibri" panose="020F0502020204030204" pitchFamily="34" charset="0"/>
              </a:rPr>
              <a:t>O Demandante técnico </a:t>
            </a:r>
            <a:r>
              <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rPr>
              <a:t>é a pessoa que solicita ao Comprador o produto e especifica as características da necessidade dele. Podemos encontrar nesse perfil pessoas com pouco conhecimento sobre os detalhes do item de fixação e é nesse ponto que a sua interação com ele tem valor.</a:t>
            </a:r>
          </a:p>
          <a:p>
            <a:pPr marL="0" indent="0" algn="just">
              <a:lnSpc>
                <a:spcPct val="107000"/>
              </a:lnSpc>
              <a:spcAft>
                <a:spcPts val="800"/>
              </a:spcAft>
              <a:buFont typeface="Arial"/>
              <a:buNone/>
            </a:pPr>
            <a:r>
              <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rPr>
              <a:t>Você é um especialista e conhece o catálogo de produtos, por isso através de você é possível entender quando que é possível substituir um item por outro, por exemplo. O que esse perfil valoriza?</a:t>
            </a:r>
          </a:p>
          <a:p>
            <a:pPr marL="0" indent="0" algn="ctr">
              <a:lnSpc>
                <a:spcPct val="107000"/>
              </a:lnSpc>
              <a:spcAft>
                <a:spcPts val="800"/>
              </a:spcAft>
              <a:buFont typeface="Arial"/>
              <a:buNone/>
            </a:pPr>
            <a:r>
              <a:rPr lang="pt-BR" sz="1200" u="sng" dirty="0">
                <a:solidFill>
                  <a:schemeClr val="bg2"/>
                </a:solidFill>
                <a:highlight>
                  <a:srgbClr val="00FF00"/>
                </a:highlight>
                <a:latin typeface="Calibri" panose="020F0502020204030204" pitchFamily="34" charset="0"/>
                <a:ea typeface="Calibri" panose="020F0502020204030204" pitchFamily="34" charset="0"/>
                <a:cs typeface="Calibri" panose="020F0502020204030204" pitchFamily="34" charset="0"/>
              </a:rPr>
              <a:t>Agilidade na entrega dos produtos</a:t>
            </a:r>
            <a:endParaRPr lang="pt-BR" sz="1200" dirty="0">
              <a:solidFill>
                <a:schemeClr val="bg2"/>
              </a:solidFill>
              <a:highlight>
                <a:srgbClr val="00FF00"/>
              </a:highligh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Font typeface="Arial"/>
              <a:buNone/>
            </a:pPr>
            <a:r>
              <a:rPr lang="pt-BR" sz="1200" u="sng" dirty="0">
                <a:solidFill>
                  <a:schemeClr val="bg2"/>
                </a:solidFill>
                <a:highlight>
                  <a:srgbClr val="00FF00"/>
                </a:highlight>
                <a:latin typeface="Calibri" panose="020F0502020204030204" pitchFamily="34" charset="0"/>
                <a:ea typeface="Calibri" panose="020F0502020204030204" pitchFamily="34" charset="0"/>
                <a:cs typeface="Calibri" panose="020F0502020204030204" pitchFamily="34" charset="0"/>
              </a:rPr>
              <a:t>Atenção à gestão do estoque* para não ocorrer falta</a:t>
            </a:r>
          </a:p>
          <a:p>
            <a:pPr marL="0" indent="0" algn="just">
              <a:lnSpc>
                <a:spcPct val="107000"/>
              </a:lnSpc>
              <a:spcAft>
                <a:spcPts val="800"/>
              </a:spcAft>
              <a:buNone/>
            </a:pPr>
            <a:r>
              <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rPr>
              <a:t>*</a:t>
            </a:r>
            <a:r>
              <a:rPr lang="pt-BR" sz="1200" i="1" dirty="0">
                <a:solidFill>
                  <a:schemeClr val="bg2"/>
                </a:solidFill>
                <a:latin typeface="Calibri" panose="020F0502020204030204" pitchFamily="34" charset="0"/>
                <a:ea typeface="Calibri" panose="020F0502020204030204" pitchFamily="34" charset="0"/>
                <a:cs typeface="Calibri" panose="020F0502020204030204" pitchFamily="34" charset="0"/>
              </a:rPr>
              <a:t>Você controla indiretamente o estoque do cliente. É através do histórico de compras dele, quanto a quantidade e frequência que você vai saber se já está no momento de fazer um novo pedido. Ao fazer esse monitoramento, você estará ajudando o cliente a não ter falta de itens e sinalizar antecipadamente que está na hora de fazer a reposição.</a:t>
            </a:r>
            <a:endParaRPr lang="pt-BR" sz="1200" i="1"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55;p16">
            <a:extLst>
              <a:ext uri="{FF2B5EF4-FFF2-40B4-BE49-F238E27FC236}">
                <a16:creationId xmlns:a16="http://schemas.microsoft.com/office/drawing/2014/main" id="{017482F8-812C-D8F4-B7B9-D992E293149A}"/>
              </a:ext>
            </a:extLst>
          </p:cNvPr>
          <p:cNvSpPr txBox="1">
            <a:spLocks/>
          </p:cNvSpPr>
          <p:nvPr/>
        </p:nvSpPr>
        <p:spPr>
          <a:xfrm>
            <a:off x="4572000" y="371563"/>
            <a:ext cx="4281950" cy="41469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lnSpc>
                <a:spcPct val="107000"/>
              </a:lnSpc>
              <a:spcAft>
                <a:spcPts val="800"/>
              </a:spcAft>
              <a:buFont typeface="Arial"/>
              <a:buNone/>
            </a:pPr>
            <a:endParaRPr lang="pt-BR" sz="12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Font typeface="Arial"/>
              <a:buNone/>
            </a:pPr>
            <a:endParaRPr lang="pt-BR"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CaixaDeTexto 1">
            <a:extLst>
              <a:ext uri="{FF2B5EF4-FFF2-40B4-BE49-F238E27FC236}">
                <a16:creationId xmlns:a16="http://schemas.microsoft.com/office/drawing/2014/main" id="{E472B23E-7917-77F3-9A44-C775F73DC172}"/>
              </a:ext>
            </a:extLst>
          </p:cNvPr>
          <p:cNvSpPr txBox="1"/>
          <p:nvPr/>
        </p:nvSpPr>
        <p:spPr>
          <a:xfrm>
            <a:off x="4748982" y="1109330"/>
            <a:ext cx="3401961" cy="2924840"/>
          </a:xfrm>
          <a:prstGeom prst="rect">
            <a:avLst/>
          </a:prstGeom>
          <a:noFill/>
          <a:ln w="3175">
            <a:solidFill>
              <a:schemeClr val="tx1"/>
            </a:solidFill>
          </a:ln>
        </p:spPr>
        <p:txBody>
          <a:bodyPr wrap="square" rtlCol="0">
            <a:spAutoFit/>
          </a:bodyPr>
          <a:lstStyle/>
          <a:p>
            <a:pPr marL="0" indent="0" algn="just">
              <a:lnSpc>
                <a:spcPct val="107000"/>
              </a:lnSpc>
              <a:spcAft>
                <a:spcPts val="800"/>
              </a:spcAft>
              <a:buNone/>
            </a:pPr>
            <a:endParaRPr lang="pt-BR"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just">
              <a:lnSpc>
                <a:spcPct val="107000"/>
              </a:lnSpc>
              <a:spcAft>
                <a:spcPts val="800"/>
              </a:spcAft>
              <a:buNone/>
            </a:pPr>
            <a:r>
              <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rPr>
              <a:t>Para o seu resultado em vendas ser ainda melhor, os dois perfis são importantes, pois possuem visões diferentes a respeito do fornecedor. </a:t>
            </a:r>
          </a:p>
          <a:p>
            <a:pPr marL="0" indent="0" algn="just">
              <a:lnSpc>
                <a:spcPct val="107000"/>
              </a:lnSpc>
              <a:spcAft>
                <a:spcPts val="800"/>
              </a:spcAft>
              <a:buNone/>
            </a:pPr>
            <a:r>
              <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rPr>
              <a:t>As suas argumentações são diferentes ao negociar com cada um deles. O seu conhecimento técnico, como especialista de vendas de itens de fixação é mais valorizado pelo Demandante técnico. Já o Comprador valoriza a sua  comunicação e agilidade no envio de orçamentos.</a:t>
            </a:r>
            <a:endParaRPr lang="pt-BR" sz="1200"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pt-BR" dirty="0"/>
          </a:p>
        </p:txBody>
      </p:sp>
      <p:pic>
        <p:nvPicPr>
          <p:cNvPr id="5" name="Gráfico 4" descr="Área de Transferência estrutura de tópicos">
            <a:extLst>
              <a:ext uri="{FF2B5EF4-FFF2-40B4-BE49-F238E27FC236}">
                <a16:creationId xmlns:a16="http://schemas.microsoft.com/office/drawing/2014/main" id="{EC6F2D8A-CD2B-3B4D-A5B1-2F65B00EE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248075"/>
            <a:ext cx="914400" cy="914400"/>
          </a:xfrm>
          <a:prstGeom prst="rect">
            <a:avLst/>
          </a:prstGeom>
        </p:spPr>
      </p:pic>
      <p:sp>
        <p:nvSpPr>
          <p:cNvPr id="6" name="CaixaDeTexto 5">
            <a:extLst>
              <a:ext uri="{FF2B5EF4-FFF2-40B4-BE49-F238E27FC236}">
                <a16:creationId xmlns:a16="http://schemas.microsoft.com/office/drawing/2014/main" id="{15B8F058-DD75-89A1-83BC-5FA93DEF091A}"/>
              </a:ext>
            </a:extLst>
          </p:cNvPr>
          <p:cNvSpPr txBox="1"/>
          <p:nvPr/>
        </p:nvSpPr>
        <p:spPr>
          <a:xfrm>
            <a:off x="7983794" y="4737300"/>
            <a:ext cx="324464" cy="246221"/>
          </a:xfrm>
          <a:prstGeom prst="rect">
            <a:avLst/>
          </a:prstGeom>
          <a:noFill/>
        </p:spPr>
        <p:txBody>
          <a:bodyPr wrap="square" rtlCol="0">
            <a:spAutoFit/>
          </a:bodyPr>
          <a:lstStyle/>
          <a:p>
            <a:r>
              <a:rPr lang="pt-BR" sz="1000" b="1" dirty="0"/>
              <a:t>13</a:t>
            </a:r>
          </a:p>
        </p:txBody>
      </p:sp>
    </p:spTree>
    <p:extLst>
      <p:ext uri="{BB962C8B-B14F-4D97-AF65-F5344CB8AC3E}">
        <p14:creationId xmlns:p14="http://schemas.microsoft.com/office/powerpoint/2010/main" val="3738194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189082"/>
            <a:ext cx="5549485" cy="4540234"/>
          </a:xfrm>
          <a:prstGeom prst="rect">
            <a:avLst/>
          </a:prstGeom>
          <a:ln w="6350"/>
        </p:spPr>
        <p:txBody>
          <a:bodyPr spcFirstLastPara="1" wrap="square" lIns="91425" tIns="91425" rIns="91425" bIns="91425" anchor="t" anchorCtr="0">
            <a:noAutofit/>
          </a:bodyPr>
          <a:lstStyle/>
          <a:p>
            <a:pPr marL="0" indent="0" algn="just">
              <a:lnSpc>
                <a:spcPct val="107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Crie oportunidades para começar a se relacionar mais com o Demandante técnico:</a:t>
            </a:r>
          </a:p>
          <a:p>
            <a:pPr marL="0" indent="0" algn="just">
              <a:lnSpc>
                <a:spcPct val="107000"/>
              </a:lnSpc>
              <a:spcAft>
                <a:spcPts val="800"/>
              </a:spcAft>
              <a:buNone/>
            </a:pPr>
            <a:endPar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gn="just">
              <a:lnSpc>
                <a:spcPct val="107000"/>
              </a:lnSpc>
              <a:spcAft>
                <a:spcPts val="800"/>
              </a:spcAft>
              <a:buFont typeface="Wingdings" panose="05000000000000000000" pitchFamily="2" charset="2"/>
              <a:buChar char="Ø"/>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Quando o Comprador tiver dúvida sobre o item solicitado, se pode ser substituído ou não, peça para falar com o Demandante técnico.</a:t>
            </a:r>
            <a:endPar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gn="just">
              <a:lnSpc>
                <a:spcPct val="107000"/>
              </a:lnSpc>
              <a:spcAft>
                <a:spcPts val="800"/>
              </a:spcAft>
              <a:buFont typeface="Wingdings" panose="05000000000000000000" pitchFamily="2" charset="2"/>
              <a:buChar char="Ø"/>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Pesquise em redes sociais ou peça indicação através dos seus contatos para saber quem é o Demandante técnico da empresa que você está interessado em aumentar o volume de vendas.</a:t>
            </a:r>
            <a:endPar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107000"/>
              </a:lnSpc>
              <a:spcAft>
                <a:spcPts val="800"/>
              </a:spcAft>
              <a:buNone/>
            </a:pPr>
            <a:r>
              <a:rPr lang="pt-BR" sz="1200" b="1" dirty="0">
                <a:solidFill>
                  <a:schemeClr val="bg1"/>
                </a:solidFill>
                <a:effectLst/>
                <a:highlight>
                  <a:srgbClr val="000000"/>
                </a:highlight>
                <a:latin typeface="Calibri" panose="020F0502020204030204" pitchFamily="34" charset="0"/>
                <a:ea typeface="Calibri" panose="020F0502020204030204" pitchFamily="34" charset="0"/>
                <a:cs typeface="Calibri" panose="020F0502020204030204" pitchFamily="34" charset="0"/>
              </a:rPr>
              <a:t>Mas em quais tipos de clientes encontramos esses perfis? Na tabela </a:t>
            </a:r>
            <a:r>
              <a:rPr lang="pt-BR" sz="1200" b="1" dirty="0">
                <a:solidFill>
                  <a:schemeClr val="bg1"/>
                </a:solidFill>
                <a:highlight>
                  <a:srgbClr val="000000"/>
                </a:highlight>
                <a:latin typeface="Calibri" panose="020F0502020204030204" pitchFamily="34" charset="0"/>
                <a:ea typeface="Calibri" panose="020F0502020204030204" pitchFamily="34" charset="0"/>
                <a:cs typeface="Calibri" panose="020F0502020204030204" pitchFamily="34" charset="0"/>
              </a:rPr>
              <a:t>a seguir</a:t>
            </a:r>
            <a:r>
              <a:rPr lang="pt-BR" sz="1200" b="1" dirty="0">
                <a:solidFill>
                  <a:schemeClr val="bg1"/>
                </a:solidFill>
                <a:effectLst/>
                <a:highlight>
                  <a:srgbClr val="000000"/>
                </a:highlight>
                <a:latin typeface="Calibri" panose="020F0502020204030204" pitchFamily="34" charset="0"/>
                <a:ea typeface="Calibri" panose="020F0502020204030204" pitchFamily="34" charset="0"/>
                <a:cs typeface="Calibri" panose="020F0502020204030204" pitchFamily="34" charset="0"/>
              </a:rPr>
              <a:t> demonstramos isso pra você!</a:t>
            </a:r>
            <a:endParaRPr lang="pt-BR" sz="1200" b="1" dirty="0">
              <a:solidFill>
                <a:schemeClr val="bg1"/>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p>
            <a:pPr marL="114300" indent="0" algn="ctr">
              <a:lnSpc>
                <a:spcPct val="107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Nomeamos </a:t>
            </a:r>
            <a:r>
              <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rPr>
              <a:t>três</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tipologias de clientes: Consumo, Varejo e Atacado.</a:t>
            </a:r>
          </a:p>
          <a:p>
            <a:pPr marL="114300" indent="0" algn="ctr">
              <a:lnSpc>
                <a:spcPct val="107000"/>
              </a:lnSpc>
              <a:spcAft>
                <a:spcPts val="800"/>
              </a:spcAft>
              <a:buNone/>
            </a:pPr>
            <a:endPar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07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Independentemente do tipo e perfil do cliente, queremos gerar reações positivas e deixar boas impressões em qualquer etapa que o cliente esteja vivenciando, tanto numa comunicação digital, presencial, na venda ou pós venda. Portanto, as suas ações diárias tem o objetivo de promover uma experiência satisfatória para o cliente.</a:t>
            </a:r>
          </a:p>
          <a:p>
            <a:pPr marL="114300" indent="0" algn="just">
              <a:lnSpc>
                <a:spcPct val="107000"/>
              </a:lnSpc>
              <a:spcAft>
                <a:spcPts val="800"/>
              </a:spcAft>
              <a:buNone/>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lnSpc>
                <a:spcPct val="107000"/>
              </a:lnSpc>
              <a:spcAft>
                <a:spcPts val="800"/>
              </a:spcAft>
              <a:buNone/>
            </a:pP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Gráfico 2" descr="Ícone do menu de hambúrguer com preenchimento sólido">
            <a:extLst>
              <a:ext uri="{FF2B5EF4-FFF2-40B4-BE49-F238E27FC236}">
                <a16:creationId xmlns:a16="http://schemas.microsoft.com/office/drawing/2014/main" id="{8D45CEFB-1457-EA7D-ABEB-D0C3409BED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619" y="2443931"/>
            <a:ext cx="457200" cy="457200"/>
          </a:xfrm>
          <a:prstGeom prst="rect">
            <a:avLst/>
          </a:prstGeom>
        </p:spPr>
      </p:pic>
      <p:pic>
        <p:nvPicPr>
          <p:cNvPr id="5" name="Gráfico 4" descr="Análise do cliente com preenchimento sólido">
            <a:extLst>
              <a:ext uri="{FF2B5EF4-FFF2-40B4-BE49-F238E27FC236}">
                <a16:creationId xmlns:a16="http://schemas.microsoft.com/office/drawing/2014/main" id="{C7F8E588-67BC-9D76-68B2-0109FD622A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6760" y="189082"/>
            <a:ext cx="2524621" cy="2524621"/>
          </a:xfrm>
          <a:prstGeom prst="rect">
            <a:avLst/>
          </a:prstGeom>
        </p:spPr>
      </p:pic>
      <p:sp>
        <p:nvSpPr>
          <p:cNvPr id="6" name="CaixaDeTexto 5">
            <a:extLst>
              <a:ext uri="{FF2B5EF4-FFF2-40B4-BE49-F238E27FC236}">
                <a16:creationId xmlns:a16="http://schemas.microsoft.com/office/drawing/2014/main" id="{F1726256-E97B-0855-A2E1-74E1CF3992FE}"/>
              </a:ext>
            </a:extLst>
          </p:cNvPr>
          <p:cNvSpPr txBox="1"/>
          <p:nvPr/>
        </p:nvSpPr>
        <p:spPr>
          <a:xfrm>
            <a:off x="6076335" y="2901131"/>
            <a:ext cx="2635046" cy="1501052"/>
          </a:xfrm>
          <a:prstGeom prst="rect">
            <a:avLst/>
          </a:prstGeom>
          <a:noFill/>
        </p:spPr>
        <p:txBody>
          <a:bodyPr wrap="square" rtlCol="0">
            <a:spAutoFit/>
          </a:bodyPr>
          <a:lstStyle/>
          <a:p>
            <a:pPr lvl="0" algn="just">
              <a:lnSpc>
                <a:spcPct val="107000"/>
              </a:lnSpc>
              <a:spcAft>
                <a:spcPts val="800"/>
              </a:spcAft>
              <a:buFont typeface="Wingdings" panose="05000000000000000000" pitchFamily="2" charset="2"/>
              <a:buChar char="v"/>
            </a:pPr>
            <a:r>
              <a:rPr lang="pt-BR" sz="1200" dirty="0">
                <a:solidFill>
                  <a:schemeClr val="bg2"/>
                </a:solidFill>
                <a:latin typeface="Calibri" panose="020F0502020204030204" pitchFamily="34" charset="0"/>
                <a:cs typeface="Calibri" panose="020F0502020204030204" pitchFamily="34" charset="0"/>
              </a:rPr>
              <a:t>Use o relacionamento construído com o cliente para fomentar mais negócios e gerar indicações.</a:t>
            </a:r>
          </a:p>
          <a:p>
            <a:pPr lvl="0" algn="just">
              <a:lnSpc>
                <a:spcPct val="107000"/>
              </a:lnSpc>
              <a:spcAft>
                <a:spcPts val="800"/>
              </a:spcAft>
              <a:buFont typeface="Wingdings" panose="05000000000000000000" pitchFamily="2" charset="2"/>
              <a:buChar char="v"/>
            </a:pPr>
            <a:r>
              <a:rPr lang="pt-BR" sz="1200" dirty="0">
                <a:solidFill>
                  <a:schemeClr val="bg2"/>
                </a:solidFill>
                <a:latin typeface="Calibri" panose="020F0502020204030204" pitchFamily="34" charset="0"/>
                <a:cs typeface="Calibri" panose="020F0502020204030204" pitchFamily="34" charset="0"/>
              </a:rPr>
              <a:t>Adapte seu atendimento de acordo com o perfil e tipologia de cliente.</a:t>
            </a:r>
          </a:p>
          <a:p>
            <a:endParaRPr lang="pt-BR" dirty="0"/>
          </a:p>
        </p:txBody>
      </p:sp>
      <p:sp>
        <p:nvSpPr>
          <p:cNvPr id="7" name="CaixaDeTexto 6">
            <a:extLst>
              <a:ext uri="{FF2B5EF4-FFF2-40B4-BE49-F238E27FC236}">
                <a16:creationId xmlns:a16="http://schemas.microsoft.com/office/drawing/2014/main" id="{08029205-2B71-B39A-1E5F-1D85E7372BED}"/>
              </a:ext>
            </a:extLst>
          </p:cNvPr>
          <p:cNvSpPr txBox="1"/>
          <p:nvPr/>
        </p:nvSpPr>
        <p:spPr>
          <a:xfrm>
            <a:off x="7983794" y="4737300"/>
            <a:ext cx="324464" cy="246221"/>
          </a:xfrm>
          <a:prstGeom prst="rect">
            <a:avLst/>
          </a:prstGeom>
          <a:noFill/>
        </p:spPr>
        <p:txBody>
          <a:bodyPr wrap="square" rtlCol="0">
            <a:spAutoFit/>
          </a:bodyPr>
          <a:lstStyle/>
          <a:p>
            <a:r>
              <a:rPr lang="pt-BR" sz="1000" b="1" dirty="0"/>
              <a:t>14</a:t>
            </a:r>
          </a:p>
        </p:txBody>
      </p:sp>
    </p:spTree>
    <p:extLst>
      <p:ext uri="{BB962C8B-B14F-4D97-AF65-F5344CB8AC3E}">
        <p14:creationId xmlns:p14="http://schemas.microsoft.com/office/powerpoint/2010/main" val="335429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aphicFrame>
        <p:nvGraphicFramePr>
          <p:cNvPr id="4" name="Tabela 3">
            <a:extLst>
              <a:ext uri="{FF2B5EF4-FFF2-40B4-BE49-F238E27FC236}">
                <a16:creationId xmlns:a16="http://schemas.microsoft.com/office/drawing/2014/main" id="{BF3BE5CE-EBE6-207A-82AC-9BBD67022979}"/>
              </a:ext>
            </a:extLst>
          </p:cNvPr>
          <p:cNvGraphicFramePr>
            <a:graphicFrameLocks noGrp="1"/>
          </p:cNvGraphicFramePr>
          <p:nvPr>
            <p:extLst>
              <p:ext uri="{D42A27DB-BD31-4B8C-83A1-F6EECF244321}">
                <p14:modId xmlns:p14="http://schemas.microsoft.com/office/powerpoint/2010/main" val="285863893"/>
              </p:ext>
            </p:extLst>
          </p:nvPr>
        </p:nvGraphicFramePr>
        <p:xfrm>
          <a:off x="511277" y="147485"/>
          <a:ext cx="7452850" cy="4865365"/>
        </p:xfrm>
        <a:graphic>
          <a:graphicData uri="http://schemas.openxmlformats.org/drawingml/2006/table">
            <a:tbl>
              <a:tblPr firstRow="1" firstCol="1" bandRow="1">
                <a:tableStyleId>{21E4AEA4-8DFA-4A89-87EB-49C32662AFE0}</a:tableStyleId>
              </a:tblPr>
              <a:tblGrid>
                <a:gridCol w="2484007">
                  <a:extLst>
                    <a:ext uri="{9D8B030D-6E8A-4147-A177-3AD203B41FA5}">
                      <a16:colId xmlns:a16="http://schemas.microsoft.com/office/drawing/2014/main" val="2289814402"/>
                    </a:ext>
                  </a:extLst>
                </a:gridCol>
                <a:gridCol w="2484007">
                  <a:extLst>
                    <a:ext uri="{9D8B030D-6E8A-4147-A177-3AD203B41FA5}">
                      <a16:colId xmlns:a16="http://schemas.microsoft.com/office/drawing/2014/main" val="2160348433"/>
                    </a:ext>
                  </a:extLst>
                </a:gridCol>
                <a:gridCol w="2484836">
                  <a:extLst>
                    <a:ext uri="{9D8B030D-6E8A-4147-A177-3AD203B41FA5}">
                      <a16:colId xmlns:a16="http://schemas.microsoft.com/office/drawing/2014/main" val="2216693257"/>
                    </a:ext>
                  </a:extLst>
                </a:gridCol>
              </a:tblGrid>
              <a:tr h="161943">
                <a:tc>
                  <a:txBody>
                    <a:bodyPr/>
                    <a:lstStyle/>
                    <a:p>
                      <a:pPr algn="ctr">
                        <a:lnSpc>
                          <a:spcPct val="107000"/>
                        </a:lnSpc>
                        <a:spcAft>
                          <a:spcPts val="800"/>
                        </a:spcAft>
                      </a:pPr>
                      <a:r>
                        <a:rPr lang="pt-BR" sz="1000">
                          <a:effectLst/>
                        </a:rPr>
                        <a:t>Tipologia</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tc>
                  <a:txBody>
                    <a:bodyPr/>
                    <a:lstStyle/>
                    <a:p>
                      <a:pPr algn="ctr">
                        <a:lnSpc>
                          <a:spcPct val="107000"/>
                        </a:lnSpc>
                        <a:spcAft>
                          <a:spcPts val="800"/>
                        </a:spcAft>
                      </a:pPr>
                      <a:r>
                        <a:rPr lang="pt-BR" sz="1000">
                          <a:effectLst/>
                        </a:rPr>
                        <a:t>Descrição</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tc>
                  <a:txBody>
                    <a:bodyPr/>
                    <a:lstStyle/>
                    <a:p>
                      <a:pPr algn="ctr">
                        <a:lnSpc>
                          <a:spcPct val="107000"/>
                        </a:lnSpc>
                        <a:spcAft>
                          <a:spcPts val="800"/>
                        </a:spcAft>
                      </a:pPr>
                      <a:r>
                        <a:rPr lang="pt-BR" sz="1000">
                          <a:effectLst/>
                        </a:rPr>
                        <a:t>Fator determinante</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extLst>
                  <a:ext uri="{0D108BD9-81ED-4DB2-BD59-A6C34878D82A}">
                    <a16:rowId xmlns:a16="http://schemas.microsoft.com/office/drawing/2014/main" val="1991617855"/>
                  </a:ext>
                </a:extLst>
              </a:tr>
              <a:tr h="2079811">
                <a:tc>
                  <a:txBody>
                    <a:bodyPr/>
                    <a:lstStyle/>
                    <a:p>
                      <a:pPr algn="ctr">
                        <a:lnSpc>
                          <a:spcPct val="107000"/>
                        </a:lnSpc>
                        <a:spcAft>
                          <a:spcPts val="800"/>
                        </a:spcAft>
                      </a:pPr>
                      <a:r>
                        <a:rPr lang="pt-BR" sz="1000">
                          <a:effectLst/>
                        </a:rPr>
                        <a:t>Consumo</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tc>
                  <a:txBody>
                    <a:bodyPr/>
                    <a:lstStyle/>
                    <a:p>
                      <a:pPr algn="ctr">
                        <a:lnSpc>
                          <a:spcPct val="107000"/>
                        </a:lnSpc>
                        <a:spcAft>
                          <a:spcPts val="800"/>
                        </a:spcAft>
                      </a:pPr>
                      <a:r>
                        <a:rPr lang="pt-BR" sz="1000" dirty="0">
                          <a:effectLst/>
                        </a:rPr>
                        <a:t>Essa tipologia compra itens de fixação tanto para manutenção de equipamentos próprios quanto para sua linha de produção (produtos que serão vendidos). O volume de compra costuma ser grande e recorrente, mas a variedade de itens comprados não é grande. Os perfis Comprador e Demandante técnico são encontrados principalmente em clientes dessa tipologia. Possui hierarquia mais estruturada, com diversos setores.  </a:t>
                      </a:r>
                      <a:endParaRPr lang="pt-BR" sz="1000" dirty="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tc>
                  <a:txBody>
                    <a:bodyPr/>
                    <a:lstStyle/>
                    <a:p>
                      <a:pPr algn="ctr">
                        <a:lnSpc>
                          <a:spcPct val="107000"/>
                        </a:lnSpc>
                        <a:spcAft>
                          <a:spcPts val="800"/>
                        </a:spcAft>
                      </a:pPr>
                      <a:r>
                        <a:rPr lang="pt-BR" sz="1000" dirty="0">
                          <a:effectLst/>
                        </a:rPr>
                        <a:t>Esse tipo de cliente valoriza abordagem consultiva, quando a negociação é com o Demandante técnico.</a:t>
                      </a:r>
                    </a:p>
                    <a:p>
                      <a:pPr algn="ctr">
                        <a:lnSpc>
                          <a:spcPct val="107000"/>
                        </a:lnSpc>
                        <a:spcAft>
                          <a:spcPts val="800"/>
                        </a:spcAft>
                      </a:pPr>
                      <a:r>
                        <a:rPr lang="pt-BR" sz="1000" dirty="0">
                          <a:effectLst/>
                        </a:rPr>
                        <a:t>Essa tipologia preza pela gestão de estoque, para não haver ruptura.</a:t>
                      </a:r>
                    </a:p>
                    <a:p>
                      <a:pPr algn="ctr">
                        <a:lnSpc>
                          <a:spcPct val="107000"/>
                        </a:lnSpc>
                        <a:spcAft>
                          <a:spcPts val="800"/>
                        </a:spcAft>
                      </a:pPr>
                      <a:r>
                        <a:rPr lang="pt-BR" sz="1000" dirty="0">
                          <a:effectLst/>
                        </a:rPr>
                        <a:t>Valoriza diferenciação de serviço, como entrega rápida e sem erros de produtos na entrega.</a:t>
                      </a:r>
                    </a:p>
                    <a:p>
                      <a:pPr algn="ctr">
                        <a:lnSpc>
                          <a:spcPct val="107000"/>
                        </a:lnSpc>
                        <a:spcAft>
                          <a:spcPts val="800"/>
                        </a:spcAft>
                      </a:pPr>
                      <a:r>
                        <a:rPr lang="pt-BR" sz="1000" dirty="0">
                          <a:effectLst/>
                        </a:rPr>
                        <a:t> </a:t>
                      </a:r>
                      <a:endParaRPr lang="pt-BR" sz="1000" dirty="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extLst>
                  <a:ext uri="{0D108BD9-81ED-4DB2-BD59-A6C34878D82A}">
                    <a16:rowId xmlns:a16="http://schemas.microsoft.com/office/drawing/2014/main" val="859642556"/>
                  </a:ext>
                </a:extLst>
              </a:tr>
              <a:tr h="917617">
                <a:tc>
                  <a:txBody>
                    <a:bodyPr/>
                    <a:lstStyle/>
                    <a:p>
                      <a:pPr algn="ctr">
                        <a:lnSpc>
                          <a:spcPct val="107000"/>
                        </a:lnSpc>
                        <a:spcAft>
                          <a:spcPts val="800"/>
                        </a:spcAft>
                      </a:pPr>
                      <a:r>
                        <a:rPr lang="pt-BR" sz="1000">
                          <a:effectLst/>
                        </a:rPr>
                        <a:t>Varejo</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tc>
                  <a:txBody>
                    <a:bodyPr/>
                    <a:lstStyle/>
                    <a:p>
                      <a:pPr algn="ctr">
                        <a:lnSpc>
                          <a:spcPct val="107000"/>
                        </a:lnSpc>
                        <a:spcAft>
                          <a:spcPts val="800"/>
                        </a:spcAft>
                      </a:pPr>
                      <a:r>
                        <a:rPr lang="pt-BR" sz="1000">
                          <a:effectLst/>
                        </a:rPr>
                        <a:t>É o tipo de cliente que compra itens de fixação para revender ao consumidor final. Temos a oportunidade de ter maior variedade de itens, porém em volume menor, dependendo do tamanho da loja.</a:t>
                      </a:r>
                    </a:p>
                    <a:p>
                      <a:pPr algn="ctr">
                        <a:lnSpc>
                          <a:spcPct val="107000"/>
                        </a:lnSpc>
                        <a:spcAft>
                          <a:spcPts val="800"/>
                        </a:spcAft>
                      </a:pPr>
                      <a:r>
                        <a:rPr lang="pt-BR" sz="1000">
                          <a:effectLst/>
                        </a:rPr>
                        <a:t> </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tc>
                  <a:txBody>
                    <a:bodyPr/>
                    <a:lstStyle/>
                    <a:p>
                      <a:pPr algn="ctr">
                        <a:lnSpc>
                          <a:spcPct val="107000"/>
                        </a:lnSpc>
                        <a:spcAft>
                          <a:spcPts val="800"/>
                        </a:spcAft>
                      </a:pPr>
                      <a:r>
                        <a:rPr lang="pt-BR" sz="1000" dirty="0">
                          <a:effectLst/>
                        </a:rPr>
                        <a:t>Essa tipologia valoriza fornecedor com produtos a pronta entrega e aprecia o vendedor que faz o controle Sell out*  regularmente.</a:t>
                      </a:r>
                      <a:endParaRPr lang="pt-BR" sz="1000" dirty="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extLst>
                  <a:ext uri="{0D108BD9-81ED-4DB2-BD59-A6C34878D82A}">
                    <a16:rowId xmlns:a16="http://schemas.microsoft.com/office/drawing/2014/main" val="1010437968"/>
                  </a:ext>
                </a:extLst>
              </a:tr>
              <a:tr h="945395">
                <a:tc>
                  <a:txBody>
                    <a:bodyPr/>
                    <a:lstStyle/>
                    <a:p>
                      <a:pPr algn="ctr">
                        <a:lnSpc>
                          <a:spcPct val="107000"/>
                        </a:lnSpc>
                        <a:spcAft>
                          <a:spcPts val="800"/>
                        </a:spcAft>
                      </a:pPr>
                      <a:r>
                        <a:rPr lang="pt-BR" sz="1000">
                          <a:effectLst/>
                        </a:rPr>
                        <a:t>Atacado</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tc>
                  <a:txBody>
                    <a:bodyPr/>
                    <a:lstStyle/>
                    <a:p>
                      <a:pPr algn="ctr">
                        <a:lnSpc>
                          <a:spcPct val="107000"/>
                        </a:lnSpc>
                        <a:spcAft>
                          <a:spcPts val="800"/>
                        </a:spcAft>
                      </a:pPr>
                      <a:r>
                        <a:rPr lang="pt-BR" sz="1000">
                          <a:effectLst/>
                        </a:rPr>
                        <a:t>É conceituada como o cliente que compra para abastecer o varejo. Tem potencial para comprar maior volume e variedades.</a:t>
                      </a:r>
                    </a:p>
                    <a:p>
                      <a:pPr algn="ctr">
                        <a:lnSpc>
                          <a:spcPct val="107000"/>
                        </a:lnSpc>
                        <a:spcAft>
                          <a:spcPts val="800"/>
                        </a:spcAft>
                      </a:pPr>
                      <a:r>
                        <a:rPr lang="pt-BR" sz="1000">
                          <a:effectLst/>
                        </a:rPr>
                        <a:t> </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tc>
                  <a:txBody>
                    <a:bodyPr/>
                    <a:lstStyle/>
                    <a:p>
                      <a:pPr algn="ctr">
                        <a:lnSpc>
                          <a:spcPct val="107000"/>
                        </a:lnSpc>
                        <a:spcAft>
                          <a:spcPts val="800"/>
                        </a:spcAft>
                      </a:pPr>
                      <a:r>
                        <a:rPr lang="pt-BR" sz="1000" dirty="0">
                          <a:effectLst/>
                        </a:rPr>
                        <a:t>Essa tipologia preza pelo relacionamento e sinalizações de demandas do varejo apresentadas pelo fornecedor**.</a:t>
                      </a:r>
                    </a:p>
                    <a:p>
                      <a:pPr algn="ctr">
                        <a:lnSpc>
                          <a:spcPct val="107000"/>
                        </a:lnSpc>
                        <a:spcAft>
                          <a:spcPts val="800"/>
                        </a:spcAft>
                      </a:pPr>
                      <a:r>
                        <a:rPr lang="pt-BR" sz="1000" dirty="0">
                          <a:effectLst/>
                        </a:rPr>
                        <a:t>Aprecia o vendedor que faz o controle Sell out*  regularmente.</a:t>
                      </a:r>
                      <a:endParaRPr lang="pt-BR" sz="1000" dirty="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extLst>
                  <a:ext uri="{0D108BD9-81ED-4DB2-BD59-A6C34878D82A}">
                    <a16:rowId xmlns:a16="http://schemas.microsoft.com/office/drawing/2014/main" val="1819206426"/>
                  </a:ext>
                </a:extLst>
              </a:tr>
              <a:tr h="606463">
                <a:tc gridSpan="3">
                  <a:txBody>
                    <a:bodyPr/>
                    <a:lstStyle/>
                    <a:p>
                      <a:pPr algn="l">
                        <a:lnSpc>
                          <a:spcPct val="107000"/>
                        </a:lnSpc>
                        <a:spcAft>
                          <a:spcPts val="800"/>
                        </a:spcAft>
                      </a:pPr>
                      <a:r>
                        <a:rPr lang="pt-BR" sz="1000" dirty="0">
                          <a:effectLst/>
                        </a:rPr>
                        <a:t>*Sell out: controle do giro do produto para não ter itens parado em loja.</a:t>
                      </a:r>
                    </a:p>
                    <a:p>
                      <a:pPr algn="l">
                        <a:lnSpc>
                          <a:spcPct val="107000"/>
                        </a:lnSpc>
                        <a:spcAft>
                          <a:spcPts val="800"/>
                        </a:spcAft>
                      </a:pPr>
                      <a:r>
                        <a:rPr lang="pt-BR" sz="1000" dirty="0">
                          <a:effectLst/>
                        </a:rPr>
                        <a:t>**É importante sinalizar para o Atacado quais os produtos mais relevantes no Varejo para que ele adquira itens que tenha giro.</a:t>
                      </a:r>
                      <a:endParaRPr lang="pt-BR" sz="1000" dirty="0">
                        <a:effectLst/>
                        <a:latin typeface="Calibri" panose="020F0502020204030204" pitchFamily="34" charset="0"/>
                        <a:ea typeface="Calibri" panose="020F0502020204030204" pitchFamily="34" charset="0"/>
                        <a:cs typeface="Calibri" panose="020F0502020204030204" pitchFamily="34" charset="0"/>
                      </a:endParaRPr>
                    </a:p>
                  </a:txBody>
                  <a:tcPr marL="35257" marR="35257" marT="0" marB="0" anchor="ct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732206316"/>
                  </a:ext>
                </a:extLst>
              </a:tr>
            </a:tbl>
          </a:graphicData>
        </a:graphic>
      </p:graphicFrame>
      <p:sp>
        <p:nvSpPr>
          <p:cNvPr id="3" name="CaixaDeTexto 2">
            <a:extLst>
              <a:ext uri="{FF2B5EF4-FFF2-40B4-BE49-F238E27FC236}">
                <a16:creationId xmlns:a16="http://schemas.microsoft.com/office/drawing/2014/main" id="{914EE03C-2238-7C9D-22D0-DC1C141043F9}"/>
              </a:ext>
            </a:extLst>
          </p:cNvPr>
          <p:cNvSpPr txBox="1"/>
          <p:nvPr/>
        </p:nvSpPr>
        <p:spPr>
          <a:xfrm>
            <a:off x="7983794" y="4737300"/>
            <a:ext cx="324464" cy="246221"/>
          </a:xfrm>
          <a:prstGeom prst="rect">
            <a:avLst/>
          </a:prstGeom>
          <a:noFill/>
        </p:spPr>
        <p:txBody>
          <a:bodyPr wrap="square" rtlCol="0">
            <a:spAutoFit/>
          </a:bodyPr>
          <a:lstStyle/>
          <a:p>
            <a:r>
              <a:rPr lang="pt-BR" sz="1000" b="1" dirty="0"/>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661692" cy="4530402"/>
          </a:xfrm>
          <a:prstGeom prst="rect">
            <a:avLst/>
          </a:prstGeom>
        </p:spPr>
        <p:txBody>
          <a:bodyPr spcFirstLastPara="1" wrap="square" lIns="91425" tIns="91425" rIns="91425" bIns="91425" anchor="t" anchorCtr="0">
            <a:normAutofit/>
          </a:bodyPr>
          <a:lstStyle/>
          <a:p>
            <a:pPr marL="114300" indent="0" algn="just">
              <a:lnSpc>
                <a:spcPct val="107000"/>
              </a:lnSpc>
              <a:spcAft>
                <a:spcPts val="800"/>
              </a:spcAft>
              <a:buNone/>
            </a:pPr>
            <a:endParaRPr lang="pt-B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gn="just">
              <a:lnSpc>
                <a:spcPct val="120000"/>
              </a:lnSpc>
              <a:buClr>
                <a:srgbClr val="000000"/>
              </a:buClr>
              <a:buNone/>
              <a:tabLst>
                <a:tab pos="457200" algn="l"/>
              </a:tabLst>
            </a:pPr>
            <a:endParaRPr lang="pt-BR" sz="1400" dirty="0">
              <a:solidFill>
                <a:srgbClr val="000000"/>
              </a:solidFill>
              <a:latin typeface="Calibri" panose="020F0502020204030204" pitchFamily="34" charset="0"/>
              <a:cs typeface="Calibri" panose="020F0502020204030204" pitchFamily="34" charset="0"/>
            </a:endParaRPr>
          </a:p>
          <a:p>
            <a:pPr marL="0" indent="0" algn="just">
              <a:lnSpc>
                <a:spcPct val="120000"/>
              </a:lnSpc>
              <a:buClr>
                <a:srgbClr val="000000"/>
              </a:buClr>
              <a:buNone/>
              <a:tabLst>
                <a:tab pos="457200" algn="l"/>
              </a:tabLst>
            </a:pPr>
            <a:r>
              <a:rPr lang="pt-BR" sz="1400" dirty="0">
                <a:solidFill>
                  <a:schemeClr val="bg2"/>
                </a:solidFill>
                <a:latin typeface="Calibri" panose="020F0502020204030204" pitchFamily="34" charset="0"/>
                <a:cs typeface="Calibri" panose="020F0502020204030204" pitchFamily="34" charset="0"/>
              </a:rPr>
              <a:t>Na etapa 2, Planejamento, apresentamos os passos complementares que tornam sua atuação mais propositiva e produtiva. Investir no planejamento reduz ações imediatistas porque atuar de forma estratégica exige olhar para os dados e pensar em ações futuras. Subdividimos essa etapa em: </a:t>
            </a:r>
          </a:p>
          <a:p>
            <a:pPr marL="342900" algn="just">
              <a:lnSpc>
                <a:spcPct val="120000"/>
              </a:lnSpc>
              <a:buClr>
                <a:srgbClr val="000000"/>
              </a:buClr>
              <a:buFont typeface="Courier New" panose="02070309020205020404" pitchFamily="49" charset="0"/>
              <a:buChar char="o"/>
              <a:tabLst>
                <a:tab pos="457200" algn="l"/>
              </a:tabLst>
            </a:pPr>
            <a:r>
              <a:rPr lang="pt-BR" sz="1400" dirty="0">
                <a:solidFill>
                  <a:schemeClr val="bg2"/>
                </a:solidFill>
                <a:latin typeface="Calibri" panose="020F0502020204030204" pitchFamily="34" charset="0"/>
                <a:cs typeface="Calibri" panose="020F0502020204030204" pitchFamily="34" charset="0"/>
              </a:rPr>
              <a:t>Metas</a:t>
            </a:r>
          </a:p>
          <a:p>
            <a:pPr marL="342900" algn="just">
              <a:lnSpc>
                <a:spcPct val="120000"/>
              </a:lnSpc>
              <a:buClr>
                <a:srgbClr val="000000"/>
              </a:buClr>
              <a:buFont typeface="Courier New" panose="02070309020205020404" pitchFamily="49" charset="0"/>
              <a:buChar char="o"/>
              <a:tabLst>
                <a:tab pos="457200" algn="l"/>
              </a:tabLst>
            </a:pPr>
            <a:r>
              <a:rPr lang="pt-BR" sz="1400" dirty="0">
                <a:solidFill>
                  <a:schemeClr val="bg2"/>
                </a:solidFill>
                <a:latin typeface="Calibri" panose="020F0502020204030204" pitchFamily="34" charset="0"/>
                <a:cs typeface="Calibri" panose="020F0502020204030204" pitchFamily="34" charset="0"/>
              </a:rPr>
              <a:t>Plano de Ativação</a:t>
            </a:r>
          </a:p>
          <a:p>
            <a:pPr marL="342900" algn="just">
              <a:lnSpc>
                <a:spcPct val="120000"/>
              </a:lnSpc>
              <a:buClr>
                <a:srgbClr val="000000"/>
              </a:buClr>
              <a:buFont typeface="Courier New" panose="02070309020205020404" pitchFamily="49" charset="0"/>
              <a:buChar char="o"/>
              <a:tabLst>
                <a:tab pos="457200" algn="l"/>
              </a:tabLst>
            </a:pPr>
            <a:r>
              <a:rPr lang="pt-BR" sz="1400" dirty="0">
                <a:solidFill>
                  <a:schemeClr val="bg2"/>
                </a:solidFill>
                <a:latin typeface="Calibri" panose="020F0502020204030204" pitchFamily="34" charset="0"/>
                <a:cs typeface="Calibri" panose="020F0502020204030204" pitchFamily="34" charset="0"/>
              </a:rPr>
              <a:t>Gestão de resultados</a:t>
            </a:r>
          </a:p>
          <a:p>
            <a:pPr marL="0" indent="0" algn="just">
              <a:lnSpc>
                <a:spcPct val="120000"/>
              </a:lnSpc>
              <a:buClr>
                <a:srgbClr val="000000"/>
              </a:buClr>
              <a:buNone/>
              <a:tabLst>
                <a:tab pos="457200" algn="l"/>
              </a:tabLst>
            </a:pPr>
            <a:endParaRPr lang="pt-BR" sz="1400" dirty="0">
              <a:solidFill>
                <a:schemeClr val="bg2"/>
              </a:solidFill>
              <a:latin typeface="Calibri" panose="020F0502020204030204" pitchFamily="34" charset="0"/>
              <a:cs typeface="Calibri" panose="020F0502020204030204" pitchFamily="34" charset="0"/>
            </a:endParaRPr>
          </a:p>
          <a:p>
            <a:pPr marL="0" indent="0" algn="just">
              <a:lnSpc>
                <a:spcPct val="120000"/>
              </a:lnSpc>
              <a:buClr>
                <a:srgbClr val="000000"/>
              </a:buClr>
              <a:buNone/>
              <a:tabLst>
                <a:tab pos="457200" algn="l"/>
              </a:tabLst>
            </a:pPr>
            <a:r>
              <a:rPr lang="pt-BR" sz="1400" dirty="0">
                <a:solidFill>
                  <a:schemeClr val="bg2"/>
                </a:solidFill>
                <a:latin typeface="Calibri" panose="020F0502020204030204" pitchFamily="34" charset="0"/>
                <a:cs typeface="Calibri" panose="020F0502020204030204" pitchFamily="34" charset="0"/>
              </a:rPr>
              <a:t>Vamos iniciar entendo melhor a relevância das </a:t>
            </a:r>
            <a:r>
              <a:rPr lang="pt-BR" sz="1400" b="1" dirty="0">
                <a:solidFill>
                  <a:schemeClr val="bg2"/>
                </a:solidFill>
                <a:latin typeface="Calibri" panose="020F0502020204030204" pitchFamily="34" charset="0"/>
                <a:cs typeface="Calibri" panose="020F0502020204030204" pitchFamily="34" charset="0"/>
              </a:rPr>
              <a:t>Metas. </a:t>
            </a:r>
            <a:r>
              <a:rPr lang="pt-BR" sz="1400" dirty="0">
                <a:solidFill>
                  <a:schemeClr val="bg2"/>
                </a:solidFill>
                <a:latin typeface="Calibri" panose="020F0502020204030204" pitchFamily="34" charset="0"/>
                <a:cs typeface="Calibri" panose="020F0502020204030204" pitchFamily="34" charset="0"/>
              </a:rPr>
              <a:t>Procure saber quais são os números que indicam se você está no caminho certo. </a:t>
            </a:r>
          </a:p>
          <a:p>
            <a:pPr marL="0" indent="0" algn="just">
              <a:lnSpc>
                <a:spcPct val="120000"/>
              </a:lnSpc>
              <a:buClr>
                <a:srgbClr val="000000"/>
              </a:buClr>
              <a:buNone/>
              <a:tabLst>
                <a:tab pos="457200" algn="l"/>
              </a:tabLst>
            </a:pPr>
            <a:endParaRPr lang="pt-BR" sz="1900" dirty="0">
              <a:solidFill>
                <a:srgbClr val="000000"/>
              </a:solidFill>
              <a:latin typeface="Calibri" panose="020F0502020204030204" pitchFamily="34" charset="0"/>
              <a:cs typeface="Calibri" panose="020F0502020204030204" pitchFamily="34" charset="0"/>
            </a:endParaRPr>
          </a:p>
        </p:txBody>
      </p:sp>
      <p:pic>
        <p:nvPicPr>
          <p:cNvPr id="3" name="Gráfico 2" descr="Quadro-negro com preenchimento sólido">
            <a:extLst>
              <a:ext uri="{FF2B5EF4-FFF2-40B4-BE49-F238E27FC236}">
                <a16:creationId xmlns:a16="http://schemas.microsoft.com/office/drawing/2014/main" id="{9CF7BE5A-3C55-6EE3-BC3E-7F7CA4CE1AB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097142" y="79273"/>
            <a:ext cx="914400" cy="914400"/>
          </a:xfrm>
          <a:prstGeom prst="rect">
            <a:avLst/>
          </a:prstGeom>
        </p:spPr>
      </p:pic>
      <p:sp>
        <p:nvSpPr>
          <p:cNvPr id="4" name="CaixaDeTexto 3">
            <a:extLst>
              <a:ext uri="{FF2B5EF4-FFF2-40B4-BE49-F238E27FC236}">
                <a16:creationId xmlns:a16="http://schemas.microsoft.com/office/drawing/2014/main" id="{8B5B5F31-F60A-F2C6-7DDE-E8DB920BACAA}"/>
              </a:ext>
            </a:extLst>
          </p:cNvPr>
          <p:cNvSpPr txBox="1"/>
          <p:nvPr/>
        </p:nvSpPr>
        <p:spPr>
          <a:xfrm>
            <a:off x="4286864" y="79273"/>
            <a:ext cx="4572001" cy="3623171"/>
          </a:xfrm>
          <a:prstGeom prst="rect">
            <a:avLst/>
          </a:prstGeom>
          <a:noFill/>
        </p:spPr>
        <p:txBody>
          <a:bodyPr wrap="square" rtlCol="0">
            <a:spAutoFit/>
          </a:bodyPr>
          <a:lstStyle/>
          <a:p>
            <a:pPr marL="0" indent="0" algn="just">
              <a:lnSpc>
                <a:spcPct val="120000"/>
              </a:lnSpc>
              <a:buClr>
                <a:srgbClr val="000000"/>
              </a:buClr>
              <a:buNone/>
              <a:tabLst>
                <a:tab pos="457200" algn="l"/>
              </a:tabLst>
            </a:pPr>
            <a:br>
              <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pt-BR" sz="1200" dirty="0">
                <a:solidFill>
                  <a:schemeClr val="bg2"/>
                </a:solidFill>
                <a:latin typeface="Calibri" panose="020F0502020204030204" pitchFamily="34" charset="0"/>
                <a:cs typeface="Calibri" panose="020F0502020204030204" pitchFamily="34" charset="0"/>
              </a:rPr>
              <a:t>Além da Meta de venda, outros indicadores precisam ser acompanhados:</a:t>
            </a:r>
          </a:p>
          <a:p>
            <a:pPr marL="342900" algn="just">
              <a:lnSpc>
                <a:spcPct val="120000"/>
              </a:lnSpc>
              <a:buClr>
                <a:srgbClr val="000000"/>
              </a:buClr>
              <a:buFont typeface="Times New Roman" panose="02020603050405020304" pitchFamily="18" charset="0"/>
              <a:buChar char="•"/>
              <a:tabLst>
                <a:tab pos="457200" algn="l"/>
              </a:tabLst>
            </a:pPr>
            <a:r>
              <a:rPr lang="pt-BR" sz="1200" dirty="0">
                <a:solidFill>
                  <a:schemeClr val="bg2"/>
                </a:solidFill>
                <a:latin typeface="Calibri" panose="020F0502020204030204" pitchFamily="34" charset="0"/>
                <a:cs typeface="Calibri" panose="020F0502020204030204" pitchFamily="34" charset="0"/>
              </a:rPr>
              <a:t>Número de clientes da sua carteira</a:t>
            </a:r>
          </a:p>
          <a:p>
            <a:pPr marL="342900" algn="just">
              <a:lnSpc>
                <a:spcPct val="120000"/>
              </a:lnSpc>
              <a:buClr>
                <a:srgbClr val="000000"/>
              </a:buClr>
              <a:buFont typeface="Times New Roman" panose="02020603050405020304" pitchFamily="18" charset="0"/>
              <a:buChar char="•"/>
              <a:tabLst>
                <a:tab pos="457200" algn="l"/>
              </a:tabLst>
            </a:pPr>
            <a:r>
              <a:rPr lang="pt-BR" sz="1200" dirty="0">
                <a:solidFill>
                  <a:schemeClr val="bg2"/>
                </a:solidFill>
                <a:latin typeface="Calibri" panose="020F0502020204030204" pitchFamily="34" charset="0"/>
                <a:cs typeface="Calibri" panose="020F0502020204030204" pitchFamily="34" charset="0"/>
              </a:rPr>
              <a:t>Número de clientes da sua carteira que não estão comprando</a:t>
            </a:r>
          </a:p>
          <a:p>
            <a:pPr marL="342900" algn="just">
              <a:lnSpc>
                <a:spcPct val="120000"/>
              </a:lnSpc>
              <a:buClr>
                <a:srgbClr val="000000"/>
              </a:buClr>
              <a:buFont typeface="Times New Roman" panose="02020603050405020304" pitchFamily="18" charset="0"/>
              <a:buChar char="•"/>
              <a:tabLst>
                <a:tab pos="457200" algn="l"/>
              </a:tabLst>
            </a:pPr>
            <a:r>
              <a:rPr lang="pt-BR" sz="1200" dirty="0">
                <a:solidFill>
                  <a:schemeClr val="bg2"/>
                </a:solidFill>
                <a:latin typeface="Calibri" panose="020F0502020204030204" pitchFamily="34" charset="0"/>
                <a:cs typeface="Calibri" panose="020F0502020204030204" pitchFamily="34" charset="0"/>
              </a:rPr>
              <a:t>Número de novos clientes</a:t>
            </a:r>
          </a:p>
          <a:p>
            <a:pPr marL="342900" algn="just">
              <a:lnSpc>
                <a:spcPct val="120000"/>
              </a:lnSpc>
              <a:buClr>
                <a:srgbClr val="000000"/>
              </a:buClr>
              <a:buFont typeface="Times New Roman" panose="02020603050405020304" pitchFamily="18" charset="0"/>
              <a:buChar char="•"/>
              <a:tabLst>
                <a:tab pos="457200" algn="l"/>
              </a:tabLst>
            </a:pPr>
            <a:r>
              <a:rPr lang="pt-BR" sz="1200" dirty="0">
                <a:solidFill>
                  <a:schemeClr val="bg2"/>
                </a:solidFill>
                <a:latin typeface="Calibri" panose="020F0502020204030204" pitchFamily="34" charset="0"/>
                <a:cs typeface="Calibri" panose="020F0502020204030204" pitchFamily="34" charset="0"/>
              </a:rPr>
              <a:t>Frequência de compra de cada cliente (veja se está dentro do histórico normal)</a:t>
            </a:r>
          </a:p>
          <a:p>
            <a:pPr marL="342900" algn="just">
              <a:lnSpc>
                <a:spcPct val="120000"/>
              </a:lnSpc>
              <a:buClr>
                <a:srgbClr val="000000"/>
              </a:buClr>
              <a:buFont typeface="Times New Roman" panose="02020603050405020304" pitchFamily="18" charset="0"/>
              <a:buChar char="•"/>
              <a:tabLst>
                <a:tab pos="457200" algn="l"/>
              </a:tabLst>
            </a:pPr>
            <a:r>
              <a:rPr lang="pt-BR" sz="1200" dirty="0">
                <a:solidFill>
                  <a:schemeClr val="bg2"/>
                </a:solidFill>
                <a:latin typeface="Calibri" panose="020F0502020204030204" pitchFamily="34" charset="0"/>
                <a:cs typeface="Calibri" panose="020F0502020204030204" pitchFamily="34" charset="0"/>
              </a:rPr>
              <a:t>Conversão de orçamentos em pedidos</a:t>
            </a:r>
          </a:p>
          <a:p>
            <a:pPr marL="342900" algn="just">
              <a:lnSpc>
                <a:spcPct val="120000"/>
              </a:lnSpc>
              <a:buClr>
                <a:srgbClr val="000000"/>
              </a:buClr>
              <a:buFont typeface="Times New Roman" panose="02020603050405020304" pitchFamily="18" charset="0"/>
              <a:buChar char="•"/>
              <a:tabLst>
                <a:tab pos="457200" algn="l"/>
              </a:tabLst>
            </a:pPr>
            <a:r>
              <a:rPr lang="pt-BR" sz="1200" dirty="0">
                <a:solidFill>
                  <a:schemeClr val="bg2"/>
                </a:solidFill>
                <a:latin typeface="Calibri" panose="020F0502020204030204" pitchFamily="34" charset="0"/>
                <a:cs typeface="Calibri" panose="020F0502020204030204" pitchFamily="34" charset="0"/>
              </a:rPr>
              <a:t>Ticket médio por cliente</a:t>
            </a:r>
          </a:p>
          <a:p>
            <a:pPr marL="342900" algn="just">
              <a:lnSpc>
                <a:spcPct val="120000"/>
              </a:lnSpc>
              <a:buClr>
                <a:srgbClr val="000000"/>
              </a:buClr>
              <a:buFont typeface="Times New Roman" panose="02020603050405020304" pitchFamily="18" charset="0"/>
              <a:buChar char="•"/>
              <a:tabLst>
                <a:tab pos="457200" algn="l"/>
              </a:tabLst>
            </a:pPr>
            <a:r>
              <a:rPr lang="pt-BR" sz="1200" dirty="0">
                <a:solidFill>
                  <a:schemeClr val="bg2"/>
                </a:solidFill>
                <a:latin typeface="Calibri" panose="020F0502020204030204" pitchFamily="34" charset="0"/>
                <a:cs typeface="Calibri" panose="020F0502020204030204" pitchFamily="34" charset="0"/>
              </a:rPr>
              <a:t>Quantidade de orçamentos/dia</a:t>
            </a:r>
          </a:p>
          <a:p>
            <a:pPr marL="342900" algn="just">
              <a:lnSpc>
                <a:spcPct val="120000"/>
              </a:lnSpc>
              <a:buClr>
                <a:srgbClr val="000000"/>
              </a:buClr>
              <a:tabLst>
                <a:tab pos="457200" algn="l"/>
              </a:tabLst>
            </a:pPr>
            <a:endPar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gn="just">
              <a:lnSpc>
                <a:spcPct val="120000"/>
              </a:lnSpc>
              <a:tabLst>
                <a:tab pos="457200" algn="l"/>
              </a:tabLst>
            </a:pPr>
            <a:r>
              <a:rPr lang="pt-BR" sz="1200" dirty="0">
                <a:solidFill>
                  <a:schemeClr val="bg2"/>
                </a:solidFill>
                <a:latin typeface="Calibri" panose="020F0502020204030204" pitchFamily="34" charset="0"/>
                <a:cs typeface="Calibri" panose="020F0502020204030204" pitchFamily="34" charset="0"/>
              </a:rPr>
              <a:t>Como profissional da área comercial é preciso ter disciplina nas suas atividades diárias. Monitore continuamente para realizar os ajustes necessários a tempo. Vamos exercitar pelo exemplo a seguir.</a:t>
            </a:r>
          </a:p>
          <a:p>
            <a:pPr marL="342900" algn="just">
              <a:lnSpc>
                <a:spcPct val="120000"/>
              </a:lnSpc>
              <a:buClr>
                <a:srgbClr val="000000"/>
              </a:buClr>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090219" y="79273"/>
            <a:ext cx="0" cy="4718869"/>
          </a:xfrm>
          <a:prstGeom prst="line">
            <a:avLst/>
          </a:prstGeom>
        </p:spPr>
        <p:style>
          <a:lnRef idx="1">
            <a:schemeClr val="accent1"/>
          </a:lnRef>
          <a:fillRef idx="0">
            <a:schemeClr val="accent1"/>
          </a:fillRef>
          <a:effectRef idx="0">
            <a:schemeClr val="accent1"/>
          </a:effectRef>
          <a:fontRef idx="minor">
            <a:schemeClr val="tx1"/>
          </a:fontRef>
        </p:style>
      </p:cxnSp>
      <p:sp>
        <p:nvSpPr>
          <p:cNvPr id="7" name="Retângulo 6">
            <a:extLst>
              <a:ext uri="{FF2B5EF4-FFF2-40B4-BE49-F238E27FC236}">
                <a16:creationId xmlns:a16="http://schemas.microsoft.com/office/drawing/2014/main" id="{782F0942-9747-BB74-CDFB-69D493D9594B}"/>
              </a:ext>
            </a:extLst>
          </p:cNvPr>
          <p:cNvSpPr/>
          <p:nvPr/>
        </p:nvSpPr>
        <p:spPr>
          <a:xfrm>
            <a:off x="452284" y="381923"/>
            <a:ext cx="1561283" cy="28943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indent="0" algn="ctr">
              <a:lnSpc>
                <a:spcPct val="107000"/>
              </a:lnSpc>
              <a:spcAft>
                <a:spcPts val="800"/>
              </a:spcAft>
              <a:buNone/>
            </a:pPr>
            <a:r>
              <a:rPr lang="pt-BR"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PLANEJAMENTO</a:t>
            </a:r>
          </a:p>
        </p:txBody>
      </p:sp>
      <p:sp>
        <p:nvSpPr>
          <p:cNvPr id="8" name="CaixaDeTexto 7">
            <a:extLst>
              <a:ext uri="{FF2B5EF4-FFF2-40B4-BE49-F238E27FC236}">
                <a16:creationId xmlns:a16="http://schemas.microsoft.com/office/drawing/2014/main" id="{92619923-A8CD-B50E-AF95-F739C189C653}"/>
              </a:ext>
            </a:extLst>
          </p:cNvPr>
          <p:cNvSpPr txBox="1"/>
          <p:nvPr/>
        </p:nvSpPr>
        <p:spPr>
          <a:xfrm>
            <a:off x="7983794" y="4747133"/>
            <a:ext cx="324464" cy="246221"/>
          </a:xfrm>
          <a:prstGeom prst="rect">
            <a:avLst/>
          </a:prstGeom>
          <a:noFill/>
        </p:spPr>
        <p:txBody>
          <a:bodyPr wrap="square" rtlCol="0">
            <a:spAutoFit/>
          </a:bodyPr>
          <a:lstStyle/>
          <a:p>
            <a:r>
              <a:rPr lang="pt-BR" sz="1000" b="1" dirty="0"/>
              <a:t>16</a:t>
            </a:r>
          </a:p>
        </p:txBody>
      </p:sp>
    </p:spTree>
    <p:extLst>
      <p:ext uri="{BB962C8B-B14F-4D97-AF65-F5344CB8AC3E}">
        <p14:creationId xmlns:p14="http://schemas.microsoft.com/office/powerpoint/2010/main" val="3632189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3" name="Imagem 2">
            <a:extLst>
              <a:ext uri="{FF2B5EF4-FFF2-40B4-BE49-F238E27FC236}">
                <a16:creationId xmlns:a16="http://schemas.microsoft.com/office/drawing/2014/main" id="{6E472AC0-8CAD-440A-5565-5DBC040E4050}"/>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36355" y="73107"/>
            <a:ext cx="4973064" cy="2807745"/>
          </a:xfrm>
          <a:prstGeom prst="rect">
            <a:avLst/>
          </a:prstGeom>
        </p:spPr>
      </p:pic>
      <p:cxnSp>
        <p:nvCxnSpPr>
          <p:cNvPr id="5" name="Conector de Seta Reta 4">
            <a:extLst>
              <a:ext uri="{FF2B5EF4-FFF2-40B4-BE49-F238E27FC236}">
                <a16:creationId xmlns:a16="http://schemas.microsoft.com/office/drawing/2014/main" id="{4474F79E-CAF4-1E0E-8D3B-E14FB357AF05}"/>
              </a:ext>
            </a:extLst>
          </p:cNvPr>
          <p:cNvCxnSpPr>
            <a:cxnSpLocks/>
          </p:cNvCxnSpPr>
          <p:nvPr/>
        </p:nvCxnSpPr>
        <p:spPr>
          <a:xfrm flipV="1">
            <a:off x="5407792" y="2288955"/>
            <a:ext cx="489555" cy="396169"/>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6" name="Retângulo 5">
            <a:extLst>
              <a:ext uri="{FF2B5EF4-FFF2-40B4-BE49-F238E27FC236}">
                <a16:creationId xmlns:a16="http://schemas.microsoft.com/office/drawing/2014/main" id="{47513606-F596-1F4A-ACB4-161F92BC3A8D}"/>
              </a:ext>
            </a:extLst>
          </p:cNvPr>
          <p:cNvSpPr/>
          <p:nvPr/>
        </p:nvSpPr>
        <p:spPr>
          <a:xfrm>
            <a:off x="5982011" y="690980"/>
            <a:ext cx="1482725" cy="1931035"/>
          </a:xfrm>
          <a:prstGeom prst="rect">
            <a:avLst/>
          </a:prstGeom>
          <a:solidFill>
            <a:schemeClr val="accent2">
              <a:lumMod val="90000"/>
              <a:lumOff val="1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pt-BR" sz="900" dirty="0">
                <a:effectLst/>
                <a:ea typeface="Calibri" panose="020F0502020204030204" pitchFamily="34" charset="0"/>
                <a:cs typeface="Times New Roman" panose="02020603050405020304" pitchFamily="18" charset="0"/>
              </a:rPr>
              <a:t>Se continuarmos nesse ritmo de realização, vamos ter um resultado final de 440.000,00 a menos da meta estipulada. Então, vamos fazer um calculo para superar nos próximos 5 dias que faltam.</a:t>
            </a:r>
            <a:endParaRPr lang="pt-BR" sz="1100" dirty="0">
              <a:effectLst/>
              <a:ea typeface="Calibri" panose="020F0502020204030204" pitchFamily="34" charset="0"/>
              <a:cs typeface="Times New Roman" panose="02020603050405020304" pitchFamily="18" charset="0"/>
            </a:endParaRPr>
          </a:p>
        </p:txBody>
      </p:sp>
      <p:graphicFrame>
        <p:nvGraphicFramePr>
          <p:cNvPr id="7" name="Tabela 6">
            <a:extLst>
              <a:ext uri="{FF2B5EF4-FFF2-40B4-BE49-F238E27FC236}">
                <a16:creationId xmlns:a16="http://schemas.microsoft.com/office/drawing/2014/main" id="{D670CD04-5DAC-E71F-8CEF-AF749E975257}"/>
              </a:ext>
            </a:extLst>
          </p:cNvPr>
          <p:cNvGraphicFramePr>
            <a:graphicFrameLocks noGrp="1"/>
          </p:cNvGraphicFramePr>
          <p:nvPr>
            <p:extLst>
              <p:ext uri="{D42A27DB-BD31-4B8C-83A1-F6EECF244321}">
                <p14:modId xmlns:p14="http://schemas.microsoft.com/office/powerpoint/2010/main" val="2764304593"/>
              </p:ext>
            </p:extLst>
          </p:nvPr>
        </p:nvGraphicFramePr>
        <p:xfrm>
          <a:off x="211393" y="2922341"/>
          <a:ext cx="7496175" cy="2060985"/>
        </p:xfrm>
        <a:graphic>
          <a:graphicData uri="http://schemas.openxmlformats.org/drawingml/2006/table">
            <a:tbl>
              <a:tblPr>
                <a:tableStyleId>{5C22544A-7EE6-4342-B048-85BDC9FD1C3A}</a:tableStyleId>
              </a:tblPr>
              <a:tblGrid>
                <a:gridCol w="1053465">
                  <a:extLst>
                    <a:ext uri="{9D8B030D-6E8A-4147-A177-3AD203B41FA5}">
                      <a16:colId xmlns:a16="http://schemas.microsoft.com/office/drawing/2014/main" val="2457720785"/>
                    </a:ext>
                  </a:extLst>
                </a:gridCol>
                <a:gridCol w="2271835">
                  <a:extLst>
                    <a:ext uri="{9D8B030D-6E8A-4147-A177-3AD203B41FA5}">
                      <a16:colId xmlns:a16="http://schemas.microsoft.com/office/drawing/2014/main" val="90889149"/>
                    </a:ext>
                  </a:extLst>
                </a:gridCol>
                <a:gridCol w="2762865">
                  <a:extLst>
                    <a:ext uri="{9D8B030D-6E8A-4147-A177-3AD203B41FA5}">
                      <a16:colId xmlns:a16="http://schemas.microsoft.com/office/drawing/2014/main" val="2189884869"/>
                    </a:ext>
                  </a:extLst>
                </a:gridCol>
                <a:gridCol w="1408010">
                  <a:extLst>
                    <a:ext uri="{9D8B030D-6E8A-4147-A177-3AD203B41FA5}">
                      <a16:colId xmlns:a16="http://schemas.microsoft.com/office/drawing/2014/main" val="3881510136"/>
                    </a:ext>
                  </a:extLst>
                </a:gridCol>
              </a:tblGrid>
              <a:tr h="669413">
                <a:tc rowSpan="2">
                  <a:txBody>
                    <a:bodyPr/>
                    <a:lstStyle/>
                    <a:p>
                      <a:pPr algn="ctr">
                        <a:lnSpc>
                          <a:spcPct val="107000"/>
                        </a:lnSpc>
                        <a:spcAft>
                          <a:spcPts val="800"/>
                        </a:spcAft>
                      </a:pPr>
                      <a:r>
                        <a:rPr lang="pt-BR" sz="1000">
                          <a:effectLst/>
                          <a:latin typeface="Calibri" panose="020F0502020204030204" pitchFamily="34" charset="0"/>
                          <a:cs typeface="Calibri" panose="020F0502020204030204" pitchFamily="34" charset="0"/>
                        </a:rPr>
                        <a:t>Correção para superar projeção</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pt-BR" sz="1000">
                          <a:effectLst/>
                          <a:latin typeface="Calibri" panose="020F0502020204030204" pitchFamily="34" charset="0"/>
                          <a:cs typeface="Calibri" panose="020F0502020204030204" pitchFamily="34" charset="0"/>
                        </a:rPr>
                        <a:t>Encontrar a meta ajustada dia</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pt-BR" sz="1000">
                          <a:effectLst/>
                          <a:latin typeface="Calibri" panose="020F0502020204030204" pitchFamily="34" charset="0"/>
                          <a:cs typeface="Calibri" panose="020F0502020204030204" pitchFamily="34" charset="0"/>
                        </a:rPr>
                        <a:t>Corrigir com a tendência de execução</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pt-BR" sz="1000" dirty="0">
                          <a:effectLst/>
                          <a:latin typeface="Calibri" panose="020F0502020204030204" pitchFamily="34" charset="0"/>
                          <a:cs typeface="Calibri" panose="020F0502020204030204" pitchFamily="34" charset="0"/>
                        </a:rPr>
                        <a:t>Volume dia a realizar ajustado</a:t>
                      </a:r>
                      <a:endParaRPr lang="pt-BR"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083786053"/>
                  </a:ext>
                </a:extLst>
              </a:tr>
              <a:tr h="639097">
                <a:tc vMerge="1">
                  <a:txBody>
                    <a:bodyPr/>
                    <a:lstStyle/>
                    <a:p>
                      <a:endParaRPr lang="pt-BR"/>
                    </a:p>
                  </a:txBody>
                  <a:tcPr/>
                </a:tc>
                <a:tc>
                  <a:txBody>
                    <a:bodyPr/>
                    <a:lstStyle/>
                    <a:p>
                      <a:pPr algn="ctr">
                        <a:lnSpc>
                          <a:spcPct val="107000"/>
                        </a:lnSpc>
                        <a:spcAft>
                          <a:spcPts val="800"/>
                        </a:spcAft>
                      </a:pPr>
                      <a:r>
                        <a:rPr lang="pt-BR" sz="1000">
                          <a:effectLst/>
                          <a:latin typeface="Calibri" panose="020F0502020204030204" pitchFamily="34" charset="0"/>
                          <a:cs typeface="Calibri" panose="020F0502020204030204" pitchFamily="34" charset="0"/>
                        </a:rPr>
                        <a:t>R$ 700.000/5 dias restantes</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pt-BR" sz="1000">
                          <a:effectLst/>
                          <a:latin typeface="Calibri" panose="020F0502020204030204" pitchFamily="34" charset="0"/>
                          <a:cs typeface="Calibri" panose="020F0502020204030204" pitchFamily="34" charset="0"/>
                        </a:rPr>
                        <a:t>R$ 53.000/R$ 75.000</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pt-BR" sz="1000">
                          <a:effectLst/>
                          <a:latin typeface="Calibri" panose="020F0502020204030204" pitchFamily="34" charset="0"/>
                          <a:cs typeface="Calibri" panose="020F0502020204030204" pitchFamily="34" charset="0"/>
                        </a:rPr>
                        <a:t>R$ 140.000/0,71 = R$ 197.000</a:t>
                      </a:r>
                      <a:endParaRPr lang="pt-BR" sz="10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79720995"/>
                  </a:ext>
                </a:extLst>
              </a:tr>
              <a:tr h="752475">
                <a:tc gridSpan="4">
                  <a:txBody>
                    <a:bodyPr/>
                    <a:lstStyle/>
                    <a:p>
                      <a:pPr algn="ctr">
                        <a:lnSpc>
                          <a:spcPct val="107000"/>
                        </a:lnSpc>
                        <a:spcAft>
                          <a:spcPts val="800"/>
                        </a:spcAft>
                      </a:pPr>
                      <a:r>
                        <a:rPr lang="pt-BR" sz="1000" dirty="0">
                          <a:effectLst/>
                          <a:latin typeface="Calibri" panose="020F0502020204030204" pitchFamily="34" charset="0"/>
                          <a:cs typeface="Calibri" panose="020F0502020204030204" pitchFamily="34" charset="0"/>
                        </a:rPr>
                        <a:t>Falta 700.000,00 para atingir a meta, certo? Significa que nos próximos 5 dias você deveria vender 140.000/dia. Ou seja, 65.000,00 a mais do que estava planejado inicialmente. Mas a sua tendencia de execução é de 0,71, ou seja, 71% a menos do que foi projetado. Por isso passamos de 140.000,00 para 197.000,00/dia. Esse é o número que você deve ter em mente até o final do período proposto!</a:t>
                      </a:r>
                      <a:endParaRPr lang="pt-BR"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448170108"/>
                  </a:ext>
                </a:extLst>
              </a:tr>
            </a:tbl>
          </a:graphicData>
        </a:graphic>
      </p:graphicFrame>
      <p:sp>
        <p:nvSpPr>
          <p:cNvPr id="8" name="Seta: em Forma de U 7">
            <a:extLst>
              <a:ext uri="{FF2B5EF4-FFF2-40B4-BE49-F238E27FC236}">
                <a16:creationId xmlns:a16="http://schemas.microsoft.com/office/drawing/2014/main" id="{1A2AC802-F596-2CA6-778D-9661C0E03146}"/>
              </a:ext>
            </a:extLst>
          </p:cNvPr>
          <p:cNvSpPr/>
          <p:nvPr/>
        </p:nvSpPr>
        <p:spPr>
          <a:xfrm rot="5400000">
            <a:off x="7705334" y="2323924"/>
            <a:ext cx="806858" cy="802391"/>
          </a:xfrm>
          <a:prstGeom prst="uturnArrow">
            <a:avLst/>
          </a:prstGeom>
          <a:solidFill>
            <a:schemeClr val="accent2">
              <a:lumMod val="75000"/>
              <a:lumOff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9" name="CaixaDeTexto 8">
            <a:extLst>
              <a:ext uri="{FF2B5EF4-FFF2-40B4-BE49-F238E27FC236}">
                <a16:creationId xmlns:a16="http://schemas.microsoft.com/office/drawing/2014/main" id="{CA9EC4A6-C966-A813-FA4B-C7E96F57C3E9}"/>
              </a:ext>
            </a:extLst>
          </p:cNvPr>
          <p:cNvSpPr txBox="1"/>
          <p:nvPr/>
        </p:nvSpPr>
        <p:spPr>
          <a:xfrm>
            <a:off x="7983794" y="4737300"/>
            <a:ext cx="324464" cy="246221"/>
          </a:xfrm>
          <a:prstGeom prst="rect">
            <a:avLst/>
          </a:prstGeom>
          <a:noFill/>
        </p:spPr>
        <p:txBody>
          <a:bodyPr wrap="square" rtlCol="0">
            <a:spAutoFit/>
          </a:bodyPr>
          <a:lstStyle/>
          <a:p>
            <a:r>
              <a:rPr lang="pt-BR" sz="1000" b="1" dirty="0"/>
              <a:t>17</a:t>
            </a:r>
          </a:p>
        </p:txBody>
      </p:sp>
    </p:spTree>
    <p:extLst>
      <p:ext uri="{BB962C8B-B14F-4D97-AF65-F5344CB8AC3E}">
        <p14:creationId xmlns:p14="http://schemas.microsoft.com/office/powerpoint/2010/main" val="3018965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549EC68-5609-C759-302E-710903E1F9CB}"/>
              </a:ext>
            </a:extLst>
          </p:cNvPr>
          <p:cNvSpPr>
            <a:spLocks noGrp="1"/>
          </p:cNvSpPr>
          <p:nvPr>
            <p:ph type="title"/>
          </p:nvPr>
        </p:nvSpPr>
        <p:spPr>
          <a:xfrm>
            <a:off x="806245" y="210425"/>
            <a:ext cx="8000700" cy="572700"/>
          </a:xfrm>
        </p:spPr>
        <p:txBody>
          <a:bodyPr>
            <a:noAutofit/>
          </a:bodyPr>
          <a:lstStyle/>
          <a:p>
            <a:r>
              <a:rPr lang="pt-BR" sz="1200" dirty="0">
                <a:latin typeface="Calibri" panose="020F0502020204030204" pitchFamily="34" charset="0"/>
                <a:cs typeface="Calibri" panose="020F0502020204030204" pitchFamily="34" charset="0"/>
              </a:rPr>
              <a:t>Organize sua agenda para o planejamento! Para chegar em resultados diferentes é necessário medir o que está sendo feito.</a:t>
            </a:r>
            <a:br>
              <a:rPr lang="pt-BR" sz="1200" dirty="0">
                <a:latin typeface="Calibri" panose="020F0502020204030204" pitchFamily="34" charset="0"/>
                <a:cs typeface="Calibri" panose="020F0502020204030204" pitchFamily="34" charset="0"/>
              </a:rPr>
            </a:br>
            <a:r>
              <a:rPr lang="pt-BR" sz="1200" dirty="0">
                <a:latin typeface="Calibri" panose="020F0502020204030204" pitchFamily="34" charset="0"/>
                <a:cs typeface="Calibri" panose="020F0502020204030204" pitchFamily="34" charset="0"/>
              </a:rPr>
              <a:t>Use a tabela para anotar o que você combinou com o seu Gestor: “</a:t>
            </a:r>
            <a:r>
              <a:rPr lang="pt-BR" sz="1200" u="sng" dirty="0">
                <a:latin typeface="Calibri" panose="020F0502020204030204" pitchFamily="34" charset="0"/>
                <a:cs typeface="Calibri" panose="020F0502020204030204" pitchFamily="34" charset="0"/>
              </a:rPr>
              <a:t>Quando</a:t>
            </a:r>
            <a:r>
              <a:rPr lang="pt-BR" sz="1200" dirty="0">
                <a:latin typeface="Calibri" panose="020F0502020204030204" pitchFamily="34" charset="0"/>
                <a:cs typeface="Calibri" panose="020F0502020204030204" pitchFamily="34" charset="0"/>
              </a:rPr>
              <a:t> devo monitorar os indicadores?”</a:t>
            </a:r>
          </a:p>
        </p:txBody>
      </p:sp>
      <p:graphicFrame>
        <p:nvGraphicFramePr>
          <p:cNvPr id="9" name="Tabela 9">
            <a:extLst>
              <a:ext uri="{FF2B5EF4-FFF2-40B4-BE49-F238E27FC236}">
                <a16:creationId xmlns:a16="http://schemas.microsoft.com/office/drawing/2014/main" id="{2C557E4F-992D-10B1-DA73-914A04B72E55}"/>
              </a:ext>
            </a:extLst>
          </p:cNvPr>
          <p:cNvGraphicFramePr>
            <a:graphicFrameLocks noGrp="1"/>
          </p:cNvGraphicFramePr>
          <p:nvPr>
            <p:extLst>
              <p:ext uri="{D42A27DB-BD31-4B8C-83A1-F6EECF244321}">
                <p14:modId xmlns:p14="http://schemas.microsoft.com/office/powerpoint/2010/main" val="3510320132"/>
              </p:ext>
            </p:extLst>
          </p:nvPr>
        </p:nvGraphicFramePr>
        <p:xfrm>
          <a:off x="806245" y="892380"/>
          <a:ext cx="7344696" cy="3915011"/>
        </p:xfrm>
        <a:graphic>
          <a:graphicData uri="http://schemas.openxmlformats.org/drawingml/2006/table">
            <a:tbl>
              <a:tblPr firstRow="1" bandRow="1">
                <a:tableStyleId>{21E4AEA4-8DFA-4A89-87EB-49C32662AFE0}</a:tableStyleId>
              </a:tblPr>
              <a:tblGrid>
                <a:gridCol w="2025445">
                  <a:extLst>
                    <a:ext uri="{9D8B030D-6E8A-4147-A177-3AD203B41FA5}">
                      <a16:colId xmlns:a16="http://schemas.microsoft.com/office/drawing/2014/main" val="2109211983"/>
                    </a:ext>
                  </a:extLst>
                </a:gridCol>
                <a:gridCol w="4395020">
                  <a:extLst>
                    <a:ext uri="{9D8B030D-6E8A-4147-A177-3AD203B41FA5}">
                      <a16:colId xmlns:a16="http://schemas.microsoft.com/office/drawing/2014/main" val="2247161050"/>
                    </a:ext>
                  </a:extLst>
                </a:gridCol>
                <a:gridCol w="924231">
                  <a:extLst>
                    <a:ext uri="{9D8B030D-6E8A-4147-A177-3AD203B41FA5}">
                      <a16:colId xmlns:a16="http://schemas.microsoft.com/office/drawing/2014/main" val="1609469881"/>
                    </a:ext>
                  </a:extLst>
                </a:gridCol>
              </a:tblGrid>
              <a:tr h="371465">
                <a:tc>
                  <a:txBody>
                    <a:bodyPr/>
                    <a:lstStyle/>
                    <a:p>
                      <a:pPr algn="ctr"/>
                      <a:r>
                        <a:rPr lang="pt-BR" sz="1000" dirty="0"/>
                        <a:t>O que monitorar?</a:t>
                      </a:r>
                      <a:endParaRPr lang="pt-BR" sz="1000" dirty="0">
                        <a:latin typeface="Calibri" panose="020F0502020204030204" pitchFamily="34" charset="0"/>
                        <a:cs typeface="Calibri" panose="020F0502020204030204" pitchFamily="34" charset="0"/>
                      </a:endParaRPr>
                    </a:p>
                  </a:txBody>
                  <a:tcPr/>
                </a:tc>
                <a:tc>
                  <a:txBody>
                    <a:bodyPr/>
                    <a:lstStyle/>
                    <a:p>
                      <a:pPr algn="ctr"/>
                      <a:r>
                        <a:rPr lang="pt-BR" sz="1000" dirty="0"/>
                        <a:t>Como mensuramos?</a:t>
                      </a:r>
                      <a:endParaRPr lang="pt-BR" sz="1000" dirty="0">
                        <a:latin typeface="Calibri" panose="020F0502020204030204" pitchFamily="34" charset="0"/>
                        <a:cs typeface="Calibri" panose="020F0502020204030204" pitchFamily="34" charset="0"/>
                      </a:endParaRPr>
                    </a:p>
                  </a:txBody>
                  <a:tcPr/>
                </a:tc>
                <a:tc>
                  <a:txBody>
                    <a:bodyPr/>
                    <a:lstStyle/>
                    <a:p>
                      <a:pPr algn="ctr"/>
                      <a:r>
                        <a:rPr lang="pt-BR" sz="1000" dirty="0"/>
                        <a:t>Quando?</a:t>
                      </a:r>
                      <a:endParaRPr lang="pt-BR" sz="1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13536792"/>
                  </a:ext>
                </a:extLst>
              </a:tr>
              <a:tr h="346289">
                <a:tc>
                  <a:txBody>
                    <a:bodyPr/>
                    <a:lstStyle/>
                    <a:p>
                      <a:r>
                        <a:rPr lang="pt-BR" sz="1000" dirty="0"/>
                        <a:t>Numero de cliente na carteira</a:t>
                      </a:r>
                      <a:endParaRPr lang="pt-BR" sz="1000" dirty="0">
                        <a:latin typeface="Calibri" panose="020F0502020204030204" pitchFamily="34" charset="0"/>
                        <a:cs typeface="Calibri" panose="020F0502020204030204" pitchFamily="34" charset="0"/>
                      </a:endParaRPr>
                    </a:p>
                  </a:txBody>
                  <a:tcPr/>
                </a:tc>
                <a:tc>
                  <a:txBody>
                    <a:bodyPr/>
                    <a:lstStyle/>
                    <a:p>
                      <a:r>
                        <a:rPr lang="pt-BR" sz="1000" dirty="0"/>
                        <a:t>Usar o relatório FAT 5.4-S. Copiar o valor da coluna "Ativos" ( usar seleção salva)</a:t>
                      </a:r>
                      <a:endParaRPr lang="pt-BR" sz="1000" dirty="0">
                        <a:latin typeface="Calibri" panose="020F0502020204030204" pitchFamily="34" charset="0"/>
                        <a:cs typeface="Calibri" panose="020F0502020204030204" pitchFamily="34" charset="0"/>
                      </a:endParaRPr>
                    </a:p>
                  </a:txBody>
                  <a:tcPr/>
                </a:tc>
                <a:tc>
                  <a:txBody>
                    <a:bodyPr/>
                    <a:lstStyle/>
                    <a:p>
                      <a:endParaRPr lang="pt-BR" sz="1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37897151"/>
                  </a:ext>
                </a:extLst>
              </a:tr>
              <a:tr h="442452">
                <a:tc>
                  <a:txBody>
                    <a:bodyPr/>
                    <a:lstStyle/>
                    <a:p>
                      <a:r>
                        <a:rPr lang="pt-BR" sz="1000" dirty="0"/>
                        <a:t>Numero de clientes que não estão comprando</a:t>
                      </a:r>
                      <a:endParaRPr lang="pt-BR" sz="1000" dirty="0">
                        <a:latin typeface="Calibri" panose="020F0502020204030204" pitchFamily="34" charset="0"/>
                        <a:cs typeface="Calibri" panose="020F0502020204030204" pitchFamily="34" charset="0"/>
                      </a:endParaRPr>
                    </a:p>
                  </a:txBody>
                  <a:tcPr/>
                </a:tc>
                <a:tc>
                  <a:txBody>
                    <a:bodyPr/>
                    <a:lstStyle/>
                    <a:p>
                      <a:r>
                        <a:rPr lang="pt-BR" sz="1000" dirty="0"/>
                        <a:t>Usar o relatório FAT 5.4-S. Copiar o valor da coluna "Ativos" e diminuir da coluna com  "C/</a:t>
                      </a:r>
                      <a:r>
                        <a:rPr lang="pt-BR" sz="1000" dirty="0" err="1"/>
                        <a:t>Vend.Per</a:t>
                      </a:r>
                      <a:r>
                        <a:rPr lang="pt-BR" sz="1000" dirty="0"/>
                        <a:t>."( usar seleção salva)</a:t>
                      </a:r>
                      <a:endParaRPr lang="pt-BR" sz="1000" dirty="0">
                        <a:latin typeface="Calibri" panose="020F0502020204030204" pitchFamily="34" charset="0"/>
                        <a:cs typeface="Calibri" panose="020F0502020204030204" pitchFamily="34" charset="0"/>
                      </a:endParaRPr>
                    </a:p>
                  </a:txBody>
                  <a:tcPr/>
                </a:tc>
                <a:tc>
                  <a:txBody>
                    <a:bodyPr/>
                    <a:lstStyle/>
                    <a:p>
                      <a:endParaRPr lang="pt-BR" sz="1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95113964"/>
                  </a:ext>
                </a:extLst>
              </a:tr>
              <a:tr h="471948">
                <a:tc>
                  <a:txBody>
                    <a:bodyPr/>
                    <a:lstStyle/>
                    <a:p>
                      <a:r>
                        <a:rPr lang="pt-BR" sz="1000" dirty="0"/>
                        <a:t>Prospecção de novos clientes.</a:t>
                      </a:r>
                      <a:endParaRPr lang="pt-BR" sz="1000" dirty="0">
                        <a:latin typeface="Calibri" panose="020F0502020204030204" pitchFamily="34" charset="0"/>
                        <a:cs typeface="Calibri" panose="020F0502020204030204" pitchFamily="34" charset="0"/>
                      </a:endParaRPr>
                    </a:p>
                  </a:txBody>
                  <a:tcPr/>
                </a:tc>
                <a:tc>
                  <a:txBody>
                    <a:bodyPr/>
                    <a:lstStyle/>
                    <a:p>
                      <a:r>
                        <a:rPr lang="pt-BR" sz="1000" dirty="0"/>
                        <a:t>Para a relação de novos clientes deve usar a opção FAT 5.4-T selecionar "Listar: 2- Abertos" na primeira tela e na seguinte usar seleção salva</a:t>
                      </a:r>
                      <a:endParaRPr lang="pt-BR" sz="1000" dirty="0">
                        <a:latin typeface="Calibri" panose="020F0502020204030204" pitchFamily="34" charset="0"/>
                        <a:cs typeface="Calibri" panose="020F0502020204030204" pitchFamily="34" charset="0"/>
                      </a:endParaRPr>
                    </a:p>
                  </a:txBody>
                  <a:tcPr/>
                </a:tc>
                <a:tc>
                  <a:txBody>
                    <a:bodyPr/>
                    <a:lstStyle/>
                    <a:p>
                      <a:endParaRPr lang="pt-BR" sz="10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55309805"/>
                  </a:ext>
                </a:extLst>
              </a:tr>
              <a:tr h="462116">
                <a:tc>
                  <a:txBody>
                    <a:bodyPr/>
                    <a:lstStyle/>
                    <a:p>
                      <a:r>
                        <a:rPr lang="pt-BR" sz="1000" dirty="0"/>
                        <a:t>Frequência de compras</a:t>
                      </a:r>
                      <a:endParaRPr lang="pt-BR" sz="1000" dirty="0">
                        <a:latin typeface="Calibri" panose="020F0502020204030204" pitchFamily="34" charset="0"/>
                        <a:cs typeface="Calibri" panose="020F0502020204030204" pitchFamily="34" charset="0"/>
                      </a:endParaRPr>
                    </a:p>
                  </a:txBody>
                  <a:tcPr/>
                </a:tc>
                <a:tc>
                  <a:txBody>
                    <a:bodyPr/>
                    <a:lstStyle/>
                    <a:p>
                      <a:r>
                        <a:rPr lang="pt-BR" sz="1000" dirty="0"/>
                        <a:t>Usa Menu: FAT 5.3-S - selecionar em "Ordem" opção 01 - "Cliente" na primeira tela e na seguinte usar seleção salva</a:t>
                      </a:r>
                      <a:endParaRPr lang="pt-BR" sz="1000" dirty="0">
                        <a:latin typeface="Calibri" panose="020F0502020204030204" pitchFamily="34" charset="0"/>
                        <a:cs typeface="Calibri" panose="020F0502020204030204" pitchFamily="34" charset="0"/>
                      </a:endParaRPr>
                    </a:p>
                  </a:txBody>
                  <a:tcPr/>
                </a:tc>
                <a:tc>
                  <a:txBody>
                    <a:bodyPr/>
                    <a:lstStyle/>
                    <a:p>
                      <a:endParaRPr lang="pt-BR" sz="10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36727892"/>
                  </a:ext>
                </a:extLst>
              </a:tr>
              <a:tr h="825910">
                <a:tc>
                  <a:txBody>
                    <a:bodyPr/>
                    <a:lstStyle/>
                    <a:p>
                      <a:r>
                        <a:rPr lang="pt-BR" sz="1000" dirty="0"/>
                        <a:t>Conversão de orçamentos em vendas.</a:t>
                      </a:r>
                      <a:endParaRPr lang="pt-BR" sz="1000" dirty="0">
                        <a:latin typeface="Calibri" panose="020F0502020204030204" pitchFamily="34" charset="0"/>
                        <a:cs typeface="Calibri" panose="020F0502020204030204" pitchFamily="34" charset="0"/>
                      </a:endParaRPr>
                    </a:p>
                  </a:txBody>
                  <a:tcPr/>
                </a:tc>
                <a:tc>
                  <a:txBody>
                    <a:bodyPr/>
                    <a:lstStyle/>
                    <a:p>
                      <a:r>
                        <a:rPr lang="pt-BR" sz="1000" dirty="0"/>
                        <a:t>Usar FAT 9.2-R o relatório 27 selecionando o seu código Representante, o período para o total de orçamentos. Em seguida um novo relatórios selecionando somente os aprovados para então calcular o percentual convertido. (selecionar mês anterior e seu usuário)</a:t>
                      </a:r>
                      <a:endParaRPr lang="pt-BR" sz="1000" dirty="0">
                        <a:latin typeface="Calibri" panose="020F0502020204030204" pitchFamily="34" charset="0"/>
                        <a:cs typeface="Calibri" panose="020F0502020204030204" pitchFamily="34" charset="0"/>
                      </a:endParaRPr>
                    </a:p>
                  </a:txBody>
                  <a:tcPr/>
                </a:tc>
                <a:tc>
                  <a:txBody>
                    <a:bodyPr/>
                    <a:lstStyle/>
                    <a:p>
                      <a:endParaRPr lang="pt-BR" sz="10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32257534"/>
                  </a:ext>
                </a:extLst>
              </a:tr>
              <a:tr h="371465">
                <a:tc>
                  <a:txBody>
                    <a:bodyPr/>
                    <a:lstStyle/>
                    <a:p>
                      <a:r>
                        <a:rPr lang="pt-BR" sz="1000" dirty="0"/>
                        <a:t>Quantidade de orçamentos</a:t>
                      </a:r>
                      <a:endParaRPr lang="pt-BR" sz="1000" dirty="0">
                        <a:latin typeface="Calibri" panose="020F0502020204030204" pitchFamily="34" charset="0"/>
                        <a:cs typeface="Calibri" panose="020F0502020204030204" pitchFamily="34" charset="0"/>
                      </a:endParaRPr>
                    </a:p>
                  </a:txBody>
                  <a:tcPr/>
                </a:tc>
                <a:tc>
                  <a:txBody>
                    <a:bodyPr/>
                    <a:lstStyle/>
                    <a:p>
                      <a:r>
                        <a:rPr lang="pt-BR" sz="1000" dirty="0"/>
                        <a:t>No Menu FAT 2-6-Y usar filtro "mês anterior todos" e então selecionar seu código representante. Clicar no botão exportar para XLS e contar o número de orçamentos selecionando uma coluna</a:t>
                      </a:r>
                      <a:endParaRPr lang="pt-BR" sz="1000" dirty="0">
                        <a:latin typeface="Calibri" panose="020F0502020204030204" pitchFamily="34" charset="0"/>
                        <a:cs typeface="Calibri" panose="020F0502020204030204" pitchFamily="34" charset="0"/>
                      </a:endParaRPr>
                    </a:p>
                  </a:txBody>
                  <a:tcPr/>
                </a:tc>
                <a:tc>
                  <a:txBody>
                    <a:bodyPr/>
                    <a:lstStyle/>
                    <a:p>
                      <a:endParaRPr lang="pt-BR" sz="1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18371270"/>
                  </a:ext>
                </a:extLst>
              </a:tr>
              <a:tr h="371465">
                <a:tc>
                  <a:txBody>
                    <a:bodyPr/>
                    <a:lstStyle/>
                    <a:p>
                      <a:r>
                        <a:rPr lang="pt-BR" sz="1000" dirty="0"/>
                        <a:t>Ticket médio por cliente</a:t>
                      </a:r>
                      <a:endParaRPr lang="pt-BR" sz="1000" dirty="0">
                        <a:latin typeface="Calibri" panose="020F0502020204030204" pitchFamily="34" charset="0"/>
                        <a:cs typeface="Calibri" panose="020F0502020204030204" pitchFamily="34" charset="0"/>
                      </a:endParaRPr>
                    </a:p>
                  </a:txBody>
                  <a:tcPr/>
                </a:tc>
                <a:tc>
                  <a:txBody>
                    <a:bodyPr/>
                    <a:lstStyle/>
                    <a:p>
                      <a:r>
                        <a:rPr lang="pt-BR" sz="1000" dirty="0"/>
                        <a:t>Usar relatório FAT 3.4-L para o período selecionado usar opção "totalizar valores p/ cliente"</a:t>
                      </a:r>
                      <a:endParaRPr lang="pt-BR" sz="1000" dirty="0">
                        <a:latin typeface="Calibri" panose="020F0502020204030204" pitchFamily="34" charset="0"/>
                        <a:cs typeface="Calibri" panose="020F0502020204030204" pitchFamily="34" charset="0"/>
                      </a:endParaRPr>
                    </a:p>
                  </a:txBody>
                  <a:tcPr/>
                </a:tc>
                <a:tc>
                  <a:txBody>
                    <a:bodyPr/>
                    <a:lstStyle/>
                    <a:p>
                      <a:endParaRPr lang="pt-BR" sz="1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4562055"/>
                  </a:ext>
                </a:extLst>
              </a:tr>
            </a:tbl>
          </a:graphicData>
        </a:graphic>
      </p:graphicFrame>
      <p:pic>
        <p:nvPicPr>
          <p:cNvPr id="11" name="Gráfico 10" descr="Rota (dois pinos em um caminho) com preenchimento sólido">
            <a:extLst>
              <a:ext uri="{FF2B5EF4-FFF2-40B4-BE49-F238E27FC236}">
                <a16:creationId xmlns:a16="http://schemas.microsoft.com/office/drawing/2014/main" id="{B9FEACBB-060B-0D8B-967D-82F2F2527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2852" y="581449"/>
            <a:ext cx="932718" cy="932718"/>
          </a:xfrm>
          <a:prstGeom prst="rect">
            <a:avLst/>
          </a:prstGeom>
        </p:spPr>
      </p:pic>
      <p:sp>
        <p:nvSpPr>
          <p:cNvPr id="5" name="CaixaDeTexto 4">
            <a:extLst>
              <a:ext uri="{FF2B5EF4-FFF2-40B4-BE49-F238E27FC236}">
                <a16:creationId xmlns:a16="http://schemas.microsoft.com/office/drawing/2014/main" id="{7F415096-643E-1A98-F04E-2F5CCCB03358}"/>
              </a:ext>
            </a:extLst>
          </p:cNvPr>
          <p:cNvSpPr txBox="1"/>
          <p:nvPr/>
        </p:nvSpPr>
        <p:spPr>
          <a:xfrm>
            <a:off x="7983794" y="4737300"/>
            <a:ext cx="324464" cy="246221"/>
          </a:xfrm>
          <a:prstGeom prst="rect">
            <a:avLst/>
          </a:prstGeom>
          <a:noFill/>
        </p:spPr>
        <p:txBody>
          <a:bodyPr wrap="square" rtlCol="0">
            <a:spAutoFit/>
          </a:bodyPr>
          <a:lstStyle/>
          <a:p>
            <a:r>
              <a:rPr lang="pt-BR" sz="1000" b="1" dirty="0"/>
              <a:t>18</a:t>
            </a:r>
          </a:p>
        </p:txBody>
      </p:sp>
    </p:spTree>
    <p:extLst>
      <p:ext uri="{BB962C8B-B14F-4D97-AF65-F5344CB8AC3E}">
        <p14:creationId xmlns:p14="http://schemas.microsoft.com/office/powerpoint/2010/main" val="337179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5"/>
            <a:ext cx="3661692" cy="4009292"/>
          </a:xfrm>
          <a:prstGeom prst="rect">
            <a:avLst/>
          </a:prstGeom>
        </p:spPr>
        <p:txBody>
          <a:bodyPr spcFirstLastPara="1" wrap="square" lIns="91425" tIns="91425" rIns="91425" bIns="91425" anchor="t" anchorCtr="0">
            <a:normAutofit fontScale="70000" lnSpcReduction="20000"/>
          </a:bodyPr>
          <a:lstStyle/>
          <a:p>
            <a:pPr marL="114300" indent="0" algn="ctr">
              <a:lnSpc>
                <a:spcPct val="107000"/>
              </a:lnSpc>
              <a:spcAft>
                <a:spcPts val="800"/>
              </a:spcAft>
              <a:buNone/>
            </a:pPr>
            <a:r>
              <a:rPr lang="pt-BR" sz="2100" b="1" dirty="0">
                <a:effectLst/>
                <a:latin typeface="Calibri" panose="020F0502020204030204" pitchFamily="34" charset="0"/>
                <a:ea typeface="Calibri" panose="020F0502020204030204" pitchFamily="34" charset="0"/>
                <a:cs typeface="Times New Roman" panose="02020603050405020304" pitchFamily="18" charset="0"/>
              </a:rPr>
              <a:t>Boas vindas</a:t>
            </a:r>
          </a:p>
          <a:p>
            <a:pPr marL="114300" indent="0" algn="just">
              <a:lnSpc>
                <a:spcPct val="170000"/>
              </a:lnSpc>
              <a:spcAft>
                <a:spcPts val="800"/>
              </a:spcAft>
              <a:buNone/>
            </a:pPr>
            <a:r>
              <a:rPr lang="pt-BR" sz="1800" dirty="0">
                <a:effectLst/>
                <a:latin typeface="Calibri" panose="020F0502020204030204" pitchFamily="34" charset="0"/>
                <a:ea typeface="Calibri" panose="020F0502020204030204" pitchFamily="34" charset="0"/>
                <a:cs typeface="Calibri" panose="020F0502020204030204" pitchFamily="34" charset="0"/>
              </a:rPr>
              <a:t>Por meio da padronização e sistematização do atendimento conseguiremos evoluir e prosperar.</a:t>
            </a:r>
          </a:p>
          <a:p>
            <a:pPr marL="114300" indent="0" algn="just">
              <a:lnSpc>
                <a:spcPct val="170000"/>
              </a:lnSpc>
              <a:spcAft>
                <a:spcPts val="800"/>
              </a:spcAft>
              <a:buNone/>
            </a:pPr>
            <a:r>
              <a:rPr lang="pt-BR" dirty="0">
                <a:latin typeface="Calibri" panose="020F0502020204030204" pitchFamily="34" charset="0"/>
                <a:cs typeface="Calibri" panose="020F0502020204030204" pitchFamily="34" charset="0"/>
              </a:rPr>
              <a:t>Muitas das práticas, dicas e orientações escritas nesse material você já segue, mas há sempre oportunidade de melhoria. Por isso, apresentamos o seu Modelo de Execução Comercial, o MEC. </a:t>
            </a:r>
            <a:endParaRPr lang="pt-BR" sz="1800" dirty="0">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70000"/>
              </a:lnSpc>
              <a:spcAft>
                <a:spcPts val="800"/>
              </a:spcAft>
              <a:buNone/>
            </a:pPr>
            <a:r>
              <a:rPr lang="pt-BR" sz="1800" dirty="0">
                <a:effectLst/>
                <a:latin typeface="Calibri" panose="020F0502020204030204" pitchFamily="34" charset="0"/>
                <a:ea typeface="Calibri" panose="020F0502020204030204" pitchFamily="34" charset="0"/>
                <a:cs typeface="Calibri" panose="020F0502020204030204" pitchFamily="34" charset="0"/>
              </a:rPr>
              <a:t>Tenha este manual sempre a mão. Recorra a ele quando tiver dúvidas sobre o passo a passo do nosso atendimento a clientes. </a:t>
            </a:r>
          </a:p>
          <a:p>
            <a:pPr marL="114300" indent="0" algn="r">
              <a:lnSpc>
                <a:spcPct val="107000"/>
              </a:lnSpc>
              <a:spcAft>
                <a:spcPts val="800"/>
              </a:spcAft>
              <a:buNone/>
            </a:pPr>
            <a:endParaRPr lang="pt-BR" sz="1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DCDD311B-8F50-EDA9-2996-78DB873F0442}"/>
              </a:ext>
            </a:extLst>
          </p:cNvPr>
          <p:cNvSpPr txBox="1"/>
          <p:nvPr/>
        </p:nvSpPr>
        <p:spPr>
          <a:xfrm>
            <a:off x="4734233" y="287405"/>
            <a:ext cx="3411793" cy="4440062"/>
          </a:xfrm>
          <a:prstGeom prst="rect">
            <a:avLst/>
          </a:prstGeom>
          <a:noFill/>
        </p:spPr>
        <p:txBody>
          <a:bodyPr wrap="square">
            <a:spAutoFit/>
          </a:bodyPr>
          <a:lstStyle/>
          <a:p>
            <a:pPr marL="114300" algn="just">
              <a:lnSpc>
                <a:spcPct val="87000"/>
              </a:lnSpc>
              <a:spcAft>
                <a:spcPts val="800"/>
              </a:spcAft>
              <a:buClr>
                <a:schemeClr val="dk2"/>
              </a:buClr>
              <a:buSzPts val="1800"/>
            </a:pPr>
            <a:r>
              <a:rPr lang="pt-BR" sz="1500" dirty="0">
                <a:solidFill>
                  <a:schemeClr val="dk2"/>
                </a:solidFill>
                <a:latin typeface="Calibri" panose="020F0502020204030204" pitchFamily="34" charset="0"/>
                <a:cs typeface="Times New Roman" panose="02020603050405020304" pitchFamily="18" charset="0"/>
              </a:rPr>
              <a:t>Tópicos que serão abordados</a:t>
            </a:r>
          </a:p>
          <a:p>
            <a:pPr marL="114300" algn="just">
              <a:lnSpc>
                <a:spcPct val="150000"/>
              </a:lnSpc>
              <a:spcAft>
                <a:spcPts val="800"/>
              </a:spcAft>
              <a:buClr>
                <a:schemeClr val="dk2"/>
              </a:buClr>
              <a:buSzPts val="1800"/>
            </a:pPr>
            <a:r>
              <a:rPr lang="pt-BR" sz="1200" b="1" dirty="0">
                <a:solidFill>
                  <a:schemeClr val="dk2"/>
                </a:solidFill>
                <a:latin typeface="Calibri" panose="020F0502020204030204" pitchFamily="34" charset="0"/>
                <a:cs typeface="Times New Roman" panose="02020603050405020304" pitchFamily="18" charset="0"/>
              </a:rPr>
              <a:t>Capítulo 1</a:t>
            </a:r>
          </a:p>
          <a:p>
            <a:pPr marL="114300" algn="just">
              <a:lnSpc>
                <a:spcPct val="150000"/>
              </a:lnSpc>
              <a:spcAft>
                <a:spcPts val="800"/>
              </a:spcAft>
              <a:buClr>
                <a:schemeClr val="dk2"/>
              </a:buClr>
              <a:buSzPts val="1800"/>
            </a:pPr>
            <a:r>
              <a:rPr lang="pt-BR" sz="1200" dirty="0">
                <a:solidFill>
                  <a:schemeClr val="dk2"/>
                </a:solidFill>
                <a:latin typeface="Calibri" panose="020F0502020204030204" pitchFamily="34" charset="0"/>
                <a:cs typeface="Times New Roman" panose="02020603050405020304" pitchFamily="18" charset="0"/>
              </a:rPr>
              <a:t>Apresentação _________________ página 1</a:t>
            </a:r>
          </a:p>
          <a:p>
            <a:pPr marL="114300" algn="just">
              <a:lnSpc>
                <a:spcPct val="150000"/>
              </a:lnSpc>
              <a:spcAft>
                <a:spcPts val="800"/>
              </a:spcAft>
              <a:buClr>
                <a:schemeClr val="dk2"/>
              </a:buClr>
              <a:buSzPts val="1800"/>
            </a:pPr>
            <a:r>
              <a:rPr lang="pt-BR" sz="1200" b="1" dirty="0">
                <a:solidFill>
                  <a:schemeClr val="dk2"/>
                </a:solidFill>
                <a:latin typeface="Calibri" panose="020F0502020204030204" pitchFamily="34" charset="0"/>
                <a:cs typeface="Times New Roman" panose="02020603050405020304" pitchFamily="18" charset="0"/>
              </a:rPr>
              <a:t>Capítulo 2</a:t>
            </a:r>
          </a:p>
          <a:p>
            <a:pPr marL="114300" algn="just">
              <a:lnSpc>
                <a:spcPct val="150000"/>
              </a:lnSpc>
              <a:spcAft>
                <a:spcPts val="800"/>
              </a:spcAft>
              <a:buClr>
                <a:schemeClr val="dk2"/>
              </a:buClr>
              <a:buSzPts val="1800"/>
            </a:pPr>
            <a:r>
              <a:rPr lang="pt-BR" sz="1200" dirty="0">
                <a:solidFill>
                  <a:schemeClr val="dk2"/>
                </a:solidFill>
                <a:latin typeface="Calibri" panose="020F0502020204030204" pitchFamily="34" charset="0"/>
                <a:cs typeface="Times New Roman" panose="02020603050405020304" pitchFamily="18" charset="0"/>
              </a:rPr>
              <a:t>1. Estratégico __________________ página 5</a:t>
            </a:r>
          </a:p>
          <a:p>
            <a:pPr marL="114300" algn="just">
              <a:lnSpc>
                <a:spcPct val="150000"/>
              </a:lnSpc>
              <a:spcAft>
                <a:spcPts val="800"/>
              </a:spcAft>
              <a:buClr>
                <a:schemeClr val="dk2"/>
              </a:buClr>
              <a:buSzPts val="1800"/>
            </a:pPr>
            <a:r>
              <a:rPr lang="pt-BR" sz="1200" dirty="0">
                <a:solidFill>
                  <a:schemeClr val="dk2"/>
                </a:solidFill>
                <a:latin typeface="Calibri" panose="020F0502020204030204" pitchFamily="34" charset="0"/>
                <a:cs typeface="Times New Roman" panose="02020603050405020304" pitchFamily="18" charset="0"/>
              </a:rPr>
              <a:t>1.1 Preparação _________________ página 7</a:t>
            </a:r>
          </a:p>
          <a:p>
            <a:pPr marL="114300" algn="just">
              <a:lnSpc>
                <a:spcPct val="150000"/>
              </a:lnSpc>
              <a:spcAft>
                <a:spcPts val="800"/>
              </a:spcAft>
              <a:buClr>
                <a:schemeClr val="dk2"/>
              </a:buClr>
              <a:buSzPts val="1800"/>
            </a:pPr>
            <a:r>
              <a:rPr lang="pt-BR" sz="1200" dirty="0">
                <a:solidFill>
                  <a:schemeClr val="dk2"/>
                </a:solidFill>
                <a:latin typeface="Calibri" panose="020F0502020204030204" pitchFamily="34" charset="0"/>
                <a:cs typeface="Times New Roman" panose="02020603050405020304" pitchFamily="18" charset="0"/>
              </a:rPr>
              <a:t>1.2 Planejamento _______________ página 16</a:t>
            </a:r>
          </a:p>
          <a:p>
            <a:pPr marL="114300" algn="just">
              <a:lnSpc>
                <a:spcPct val="150000"/>
              </a:lnSpc>
              <a:spcAft>
                <a:spcPts val="800"/>
              </a:spcAft>
              <a:buClr>
                <a:schemeClr val="dk2"/>
              </a:buClr>
              <a:buSzPts val="1800"/>
            </a:pPr>
            <a:r>
              <a:rPr lang="pt-BR" sz="1200" b="1" dirty="0">
                <a:solidFill>
                  <a:schemeClr val="dk2"/>
                </a:solidFill>
                <a:latin typeface="Calibri" panose="020F0502020204030204" pitchFamily="34" charset="0"/>
                <a:cs typeface="Times New Roman" panose="02020603050405020304" pitchFamily="18" charset="0"/>
              </a:rPr>
              <a:t>Capítulo 3</a:t>
            </a:r>
          </a:p>
          <a:p>
            <a:pPr marL="114300" algn="just">
              <a:lnSpc>
                <a:spcPct val="150000"/>
              </a:lnSpc>
              <a:spcAft>
                <a:spcPts val="800"/>
              </a:spcAft>
              <a:buClr>
                <a:schemeClr val="dk2"/>
              </a:buClr>
              <a:buSzPts val="1800"/>
            </a:pPr>
            <a:r>
              <a:rPr lang="pt-BR" sz="1200" dirty="0">
                <a:solidFill>
                  <a:schemeClr val="dk2"/>
                </a:solidFill>
                <a:latin typeface="Calibri" panose="020F0502020204030204" pitchFamily="34" charset="0"/>
                <a:cs typeface="Times New Roman" panose="02020603050405020304" pitchFamily="18" charset="0"/>
              </a:rPr>
              <a:t>2. Tático _______________________ página 22</a:t>
            </a:r>
          </a:p>
          <a:p>
            <a:pPr marL="114300" algn="just">
              <a:lnSpc>
                <a:spcPct val="150000"/>
              </a:lnSpc>
              <a:spcAft>
                <a:spcPts val="800"/>
              </a:spcAft>
              <a:buClr>
                <a:schemeClr val="dk2"/>
              </a:buClr>
              <a:buSzPts val="1800"/>
            </a:pPr>
            <a:r>
              <a:rPr lang="pt-BR" sz="1200" dirty="0">
                <a:solidFill>
                  <a:schemeClr val="dk2"/>
                </a:solidFill>
                <a:latin typeface="Calibri" panose="020F0502020204030204" pitchFamily="34" charset="0"/>
                <a:cs typeface="Times New Roman" panose="02020603050405020304" pitchFamily="18" charset="0"/>
              </a:rPr>
              <a:t>2.1 Execução ___________________ página 27</a:t>
            </a:r>
          </a:p>
          <a:p>
            <a:pPr marL="114300" algn="just">
              <a:lnSpc>
                <a:spcPct val="150000"/>
              </a:lnSpc>
              <a:spcAft>
                <a:spcPts val="800"/>
              </a:spcAft>
              <a:buClr>
                <a:schemeClr val="dk2"/>
              </a:buClr>
              <a:buSzPts val="1800"/>
            </a:pPr>
            <a:r>
              <a:rPr lang="pt-BR" sz="1200" dirty="0">
                <a:solidFill>
                  <a:schemeClr val="dk2"/>
                </a:solidFill>
                <a:latin typeface="Calibri" panose="020F0502020204030204" pitchFamily="34" charset="0"/>
                <a:cs typeface="Times New Roman" panose="02020603050405020304" pitchFamily="18" charset="0"/>
              </a:rPr>
              <a:t>2.2 Pós </a:t>
            </a:r>
            <a:r>
              <a:rPr lang="pt-BR" sz="1200">
                <a:solidFill>
                  <a:schemeClr val="dk2"/>
                </a:solidFill>
                <a:latin typeface="Calibri" panose="020F0502020204030204" pitchFamily="34" charset="0"/>
                <a:cs typeface="Times New Roman" panose="02020603050405020304" pitchFamily="18" charset="0"/>
              </a:rPr>
              <a:t>venda ___________________ página </a:t>
            </a:r>
            <a:r>
              <a:rPr lang="pt-BR" sz="1200" dirty="0">
                <a:solidFill>
                  <a:schemeClr val="dk2"/>
                </a:solidFill>
                <a:latin typeface="Calibri" panose="020F0502020204030204" pitchFamily="34" charset="0"/>
                <a:cs typeface="Times New Roman" panose="02020603050405020304" pitchFamily="18" charset="0"/>
              </a:rPr>
              <a:t>39</a:t>
            </a:r>
          </a:p>
          <a:p>
            <a:pPr marL="114300" algn="just">
              <a:lnSpc>
                <a:spcPct val="150000"/>
              </a:lnSpc>
              <a:spcAft>
                <a:spcPts val="800"/>
              </a:spcAft>
              <a:buClr>
                <a:schemeClr val="dk2"/>
              </a:buClr>
              <a:buSzPts val="1800"/>
            </a:pPr>
            <a:r>
              <a:rPr lang="pt-BR" sz="1200" dirty="0">
                <a:solidFill>
                  <a:schemeClr val="dk2"/>
                </a:solidFill>
                <a:latin typeface="Calibri" panose="020F0502020204030204" pitchFamily="34" charset="0"/>
                <a:cs typeface="Times New Roman" panose="02020603050405020304" pitchFamily="18" charset="0"/>
              </a:rPr>
              <a:t>2.3Boas práticas e recomendações ___ página 41</a:t>
            </a:r>
          </a:p>
        </p:txBody>
      </p:sp>
      <p:sp>
        <p:nvSpPr>
          <p:cNvPr id="2" name="CaixaDeTexto 1">
            <a:extLst>
              <a:ext uri="{FF2B5EF4-FFF2-40B4-BE49-F238E27FC236}">
                <a16:creationId xmlns:a16="http://schemas.microsoft.com/office/drawing/2014/main" id="{496DCA2A-53B9-F4AC-BE55-D389B7399905}"/>
              </a:ext>
            </a:extLst>
          </p:cNvPr>
          <p:cNvSpPr txBox="1"/>
          <p:nvPr/>
        </p:nvSpPr>
        <p:spPr>
          <a:xfrm>
            <a:off x="7983794" y="4737300"/>
            <a:ext cx="324464" cy="246221"/>
          </a:xfrm>
          <a:prstGeom prst="rect">
            <a:avLst/>
          </a:prstGeom>
          <a:noFill/>
        </p:spPr>
        <p:txBody>
          <a:bodyPr wrap="square" rtlCol="0">
            <a:spAutoFit/>
          </a:bodyPr>
          <a:lstStyle/>
          <a:p>
            <a:r>
              <a:rPr lang="pt-BR" sz="1000" b="1" dirty="0"/>
              <a:t>1</a:t>
            </a:r>
          </a:p>
        </p:txBody>
      </p:sp>
    </p:spTree>
    <p:extLst>
      <p:ext uri="{BB962C8B-B14F-4D97-AF65-F5344CB8AC3E}">
        <p14:creationId xmlns:p14="http://schemas.microsoft.com/office/powerpoint/2010/main" val="1829823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173506"/>
            <a:ext cx="3661692" cy="4530402"/>
          </a:xfrm>
          <a:prstGeom prst="rect">
            <a:avLst/>
          </a:prstGeom>
        </p:spPr>
        <p:txBody>
          <a:bodyPr spcFirstLastPara="1" wrap="square" lIns="91425" tIns="91425" rIns="91425" bIns="91425" anchor="t" anchorCtr="0">
            <a:normAutofit fontScale="92500" lnSpcReduction="10000"/>
          </a:bodyPr>
          <a:lstStyle/>
          <a:p>
            <a:pPr marL="114300" indent="0" algn="just">
              <a:lnSpc>
                <a:spcPct val="150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Do volume de faturamento mensal que compõe a meta, quantas vendas precisam ser feitas? Para atingir esse número de vendas, quantas oportunidades precisam ser geradas? Para garantir o volume de oportunidades, quantos contatos precisam ser feitos? </a:t>
            </a:r>
          </a:p>
          <a:p>
            <a:pPr marL="114300" indent="0" algn="just">
              <a:lnSpc>
                <a:spcPct val="150000"/>
              </a:lnSpc>
              <a:spcAft>
                <a:spcPts val="800"/>
              </a:spcAft>
              <a:buNone/>
            </a:pPr>
            <a:r>
              <a:rPr lang="pt-BR" sz="1200" b="1" i="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Tudo isso precisa ser compreendido para que a meta seja atingida com frequência!</a:t>
            </a:r>
          </a:p>
          <a:p>
            <a:pPr marL="0" lvl="0" indent="0" algn="just">
              <a:lnSpc>
                <a:spcPct val="150000"/>
              </a:lnSpc>
              <a:buNone/>
            </a:pPr>
            <a:r>
              <a:rPr lang="pt-BR" sz="1200" b="1" dirty="0">
                <a:solidFill>
                  <a:schemeClr val="bg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É sua responsabilidade analisar diariamente os resultados do que estava planejado!</a:t>
            </a:r>
            <a:r>
              <a:rPr lang="pt-BR" sz="1200" b="1" dirty="0">
                <a:solidFill>
                  <a:schemeClr val="bg1"/>
                </a:solidFill>
                <a:effectLst/>
                <a:highlight>
                  <a:srgbClr val="808080"/>
                </a:highlight>
                <a:latin typeface="Calibri" panose="020F0502020204030204" pitchFamily="34" charset="0"/>
                <a:ea typeface="Times New Roman" panose="02020603050405020304" pitchFamily="18" charset="0"/>
                <a:cs typeface="Calibri" panose="020F0502020204030204" pitchFamily="34" charset="0"/>
              </a:rPr>
              <a:t> </a:t>
            </a:r>
            <a:endParaRPr lang="pt-BR" sz="1200" b="1" dirty="0">
              <a:solidFill>
                <a:schemeClr val="bg1"/>
              </a:solidFill>
              <a:effectLst/>
              <a:highlight>
                <a:srgbClr val="808080"/>
              </a:highligh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50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Após analisar os números e acompanhar os resultados é importante gerar um plano que melhore os indicadores. Por isso, agora partimos para a pauta </a:t>
            </a: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Plano de Ativação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que</a:t>
            </a: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consiste em traçar ações.</a:t>
            </a:r>
          </a:p>
          <a:p>
            <a:pPr marL="114300" indent="0" algn="just">
              <a:lnSpc>
                <a:spcPct val="150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Para melhor entendimento do Planejamento vamos revisar ações diárias fundamentais para ATIVAR o que está no papel.</a:t>
            </a:r>
          </a:p>
          <a:p>
            <a:pPr marL="114300" indent="0" algn="just">
              <a:lnSpc>
                <a:spcPct val="150000"/>
              </a:lnSpc>
              <a:spcAft>
                <a:spcPts val="800"/>
              </a:spcAft>
              <a:buNone/>
            </a:pPr>
            <a:endPar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p>
            <a:pPr marL="0" indent="0" algn="just">
              <a:lnSpc>
                <a:spcPct val="120000"/>
              </a:lnSpc>
              <a:buClr>
                <a:srgbClr val="000000"/>
              </a:buClr>
              <a:buNone/>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sp>
        <p:nvSpPr>
          <p:cNvPr id="4" name="CaixaDeTexto 3">
            <a:extLst>
              <a:ext uri="{FF2B5EF4-FFF2-40B4-BE49-F238E27FC236}">
                <a16:creationId xmlns:a16="http://schemas.microsoft.com/office/drawing/2014/main" id="{8B5B5F31-F60A-F2C6-7DDE-E8DB920BACAA}"/>
              </a:ext>
            </a:extLst>
          </p:cNvPr>
          <p:cNvSpPr txBox="1"/>
          <p:nvPr/>
        </p:nvSpPr>
        <p:spPr>
          <a:xfrm>
            <a:off x="4336026" y="173506"/>
            <a:ext cx="4572001" cy="4193264"/>
          </a:xfrm>
          <a:prstGeom prst="rect">
            <a:avLst/>
          </a:prstGeom>
          <a:noFill/>
        </p:spPr>
        <p:txBody>
          <a:bodyPr wrap="square" rtlCol="0">
            <a:spAutoFit/>
          </a:bodyPr>
          <a:lstStyle/>
          <a:p>
            <a:pPr marL="342900" lvl="0" indent="-342900">
              <a:lnSpc>
                <a:spcPct val="150000"/>
              </a:lnSpc>
              <a:buSzPts val="1000"/>
              <a:buFont typeface="Symbol" panose="05050102010706020507" pitchFamily="18" charset="2"/>
              <a:buChar char=""/>
              <a:tabLst>
                <a:tab pos="457200" algn="l"/>
              </a:tabLst>
            </a:pPr>
            <a:r>
              <a:rPr lang="pt-BR" sz="11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Separe na sua carteira os clientes por tipologia e quais possuem maior potencial de compra. De acordo com a tipologia você tem uma referência do ticket médio de compra. </a:t>
            </a:r>
          </a:p>
          <a:p>
            <a:pPr marL="342900" lvl="0" indent="-342900">
              <a:lnSpc>
                <a:spcPct val="150000"/>
              </a:lnSpc>
              <a:buSzPts val="1000"/>
              <a:buFont typeface="Symbol" panose="05050102010706020507" pitchFamily="18" charset="2"/>
              <a:buChar char=""/>
              <a:tabLst>
                <a:tab pos="457200" algn="l"/>
              </a:tabLst>
            </a:pPr>
            <a:r>
              <a:rPr lang="pt-BR" sz="11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Entre em contato com clientes que estão cadastrados, mas nunca fizeram pedido.</a:t>
            </a:r>
          </a:p>
          <a:p>
            <a:pPr marL="342900" lvl="0" indent="-342900">
              <a:lnSpc>
                <a:spcPct val="150000"/>
              </a:lnSpc>
              <a:buSzPts val="1000"/>
              <a:buFont typeface="Symbol" panose="05050102010706020507" pitchFamily="18" charset="2"/>
              <a:buChar char=""/>
              <a:tabLst>
                <a:tab pos="457200" algn="l"/>
              </a:tabLst>
            </a:pPr>
            <a:r>
              <a:rPr lang="pt-BR" sz="11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Entenda quais volumes, aplicações dos itens e especificações o cliente precisa.</a:t>
            </a:r>
          </a:p>
          <a:p>
            <a:pPr marL="342900" lvl="0" indent="-342900">
              <a:lnSpc>
                <a:spcPct val="150000"/>
              </a:lnSpc>
              <a:buSzPts val="1000"/>
              <a:buFont typeface="Symbol" panose="05050102010706020507" pitchFamily="18" charset="2"/>
              <a:buChar char=""/>
              <a:tabLst>
                <a:tab pos="457200" algn="l"/>
              </a:tabLst>
            </a:pPr>
            <a:r>
              <a:rPr lang="pt-BR" sz="11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Considere na sua agenda horário para retomar contato com clientes que deixaram de comprar já faz um tempo. Vamos garantir que todos continuem comprando, ou seja, sejam ativos.</a:t>
            </a:r>
          </a:p>
          <a:p>
            <a:pPr marL="342900" lvl="0" indent="-342900">
              <a:lnSpc>
                <a:spcPct val="150000"/>
              </a:lnSpc>
              <a:buSzPts val="1000"/>
              <a:buFont typeface="Symbol" panose="05050102010706020507" pitchFamily="18" charset="2"/>
              <a:buChar char=""/>
              <a:tabLst>
                <a:tab pos="457200" algn="l"/>
              </a:tabLst>
            </a:pPr>
            <a:r>
              <a:rPr lang="pt-BR" sz="11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Antes de ligar para o cliente, verifique a data do último pedido, os itens comprados e os preços praticados na época para entender se serão mantidos.</a:t>
            </a:r>
          </a:p>
          <a:p>
            <a:pPr>
              <a:lnSpc>
                <a:spcPct val="150000"/>
              </a:lnSpc>
              <a:spcAft>
                <a:spcPts val="800"/>
              </a:spcAft>
            </a:pPr>
            <a:r>
              <a:rPr lang="pt-BR" sz="11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Confira as ações diárias entendendo a taxa de conversão. Veja um exemplo com outros valores:</a:t>
            </a:r>
          </a:p>
          <a:p>
            <a:pPr marL="342900" algn="just">
              <a:lnSpc>
                <a:spcPct val="120000"/>
              </a:lnSpc>
              <a:buClr>
                <a:srgbClr val="000000"/>
              </a:buClr>
              <a:tabLst>
                <a:tab pos="457200" algn="l"/>
              </a:tabLst>
            </a:pPr>
            <a:endParaRPr lang="pt-BR" sz="1100" dirty="0">
              <a:solidFill>
                <a:srgbClr val="000000"/>
              </a:solidFill>
              <a:latin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090219" y="79273"/>
            <a:ext cx="0" cy="4718869"/>
          </a:xfrm>
          <a:prstGeom prst="line">
            <a:avLst/>
          </a:prstGeom>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A816E871-3F4A-0789-E78B-543B355E5648}"/>
              </a:ext>
            </a:extLst>
          </p:cNvPr>
          <p:cNvSpPr txBox="1"/>
          <p:nvPr/>
        </p:nvSpPr>
        <p:spPr>
          <a:xfrm>
            <a:off x="7983794" y="4737300"/>
            <a:ext cx="324464" cy="246221"/>
          </a:xfrm>
          <a:prstGeom prst="rect">
            <a:avLst/>
          </a:prstGeom>
          <a:noFill/>
        </p:spPr>
        <p:txBody>
          <a:bodyPr wrap="square" rtlCol="0">
            <a:spAutoFit/>
          </a:bodyPr>
          <a:lstStyle/>
          <a:p>
            <a:r>
              <a:rPr lang="pt-BR" sz="1000" b="1" dirty="0"/>
              <a:t>19</a:t>
            </a:r>
          </a:p>
        </p:txBody>
      </p:sp>
      <p:pic>
        <p:nvPicPr>
          <p:cNvPr id="3" name="Gráfico 2" descr="Seta de linha: curva no sentido anti-horário estrutura de tópicos">
            <a:extLst>
              <a:ext uri="{FF2B5EF4-FFF2-40B4-BE49-F238E27FC236}">
                <a16:creationId xmlns:a16="http://schemas.microsoft.com/office/drawing/2014/main" id="{9DF8A02F-63E8-0E94-4BCA-4A6702F481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11956">
            <a:off x="3494193" y="1278558"/>
            <a:ext cx="651025" cy="651025"/>
          </a:xfrm>
          <a:prstGeom prst="rect">
            <a:avLst/>
          </a:prstGeom>
        </p:spPr>
      </p:pic>
    </p:spTree>
    <p:extLst>
      <p:ext uri="{BB962C8B-B14F-4D97-AF65-F5344CB8AC3E}">
        <p14:creationId xmlns:p14="http://schemas.microsoft.com/office/powerpoint/2010/main" val="2139664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76A12046-68D6-527F-BCE1-20ED3F26AF6C}"/>
              </a:ext>
            </a:extLst>
          </p:cNvPr>
          <p:cNvGraphicFramePr>
            <a:graphicFrameLocks noGrp="1"/>
          </p:cNvGraphicFramePr>
          <p:nvPr>
            <p:extLst>
              <p:ext uri="{D42A27DB-BD31-4B8C-83A1-F6EECF244321}">
                <p14:modId xmlns:p14="http://schemas.microsoft.com/office/powerpoint/2010/main" val="1831949848"/>
              </p:ext>
            </p:extLst>
          </p:nvPr>
        </p:nvGraphicFramePr>
        <p:xfrm>
          <a:off x="264077" y="226013"/>
          <a:ext cx="5802426" cy="1691278"/>
        </p:xfrm>
        <a:graphic>
          <a:graphicData uri="http://schemas.openxmlformats.org/drawingml/2006/table">
            <a:tbl>
              <a:tblPr firstRow="1" firstCol="1" bandRow="1">
                <a:tableStyleId>{21E4AEA4-8DFA-4A89-87EB-49C32662AFE0}</a:tableStyleId>
              </a:tblPr>
              <a:tblGrid>
                <a:gridCol w="2901213">
                  <a:extLst>
                    <a:ext uri="{9D8B030D-6E8A-4147-A177-3AD203B41FA5}">
                      <a16:colId xmlns:a16="http://schemas.microsoft.com/office/drawing/2014/main" val="2172829598"/>
                    </a:ext>
                  </a:extLst>
                </a:gridCol>
                <a:gridCol w="2901213">
                  <a:extLst>
                    <a:ext uri="{9D8B030D-6E8A-4147-A177-3AD203B41FA5}">
                      <a16:colId xmlns:a16="http://schemas.microsoft.com/office/drawing/2014/main" val="2420774076"/>
                    </a:ext>
                  </a:extLst>
                </a:gridCol>
              </a:tblGrid>
              <a:tr h="207802">
                <a:tc gridSpan="2">
                  <a:txBody>
                    <a:bodyPr/>
                    <a:lstStyle/>
                    <a:p>
                      <a:pPr algn="ctr">
                        <a:lnSpc>
                          <a:spcPct val="107000"/>
                        </a:lnSpc>
                        <a:spcAft>
                          <a:spcPts val="800"/>
                        </a:spcAft>
                      </a:pPr>
                      <a:r>
                        <a:rPr lang="pt-BR" sz="1100">
                          <a:effectLst/>
                          <a:latin typeface="Calibri" panose="020F0502020204030204" pitchFamily="34" charset="0"/>
                          <a:cs typeface="Calibri" panose="020F0502020204030204" pitchFamily="34" charset="0"/>
                        </a:rPr>
                        <a:t>Taxa de conversão – venda por ligações</a:t>
                      </a:r>
                      <a:endParaRPr lang="pt-BR"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pt-BR"/>
                    </a:p>
                  </a:txBody>
                  <a:tcPr/>
                </a:tc>
                <a:extLst>
                  <a:ext uri="{0D108BD9-81ED-4DB2-BD59-A6C34878D82A}">
                    <a16:rowId xmlns:a16="http://schemas.microsoft.com/office/drawing/2014/main" val="3185747633"/>
                  </a:ext>
                </a:extLst>
              </a:tr>
              <a:tr h="207802">
                <a:tc>
                  <a:txBody>
                    <a:bodyPr/>
                    <a:lstStyle/>
                    <a:p>
                      <a:pPr algn="ctr">
                        <a:lnSpc>
                          <a:spcPct val="107000"/>
                        </a:lnSpc>
                        <a:spcAft>
                          <a:spcPts val="800"/>
                        </a:spcAft>
                      </a:pPr>
                      <a:r>
                        <a:rPr lang="pt-BR" sz="1100" dirty="0">
                          <a:effectLst/>
                          <a:latin typeface="Calibri" panose="020F0502020204030204" pitchFamily="34" charset="0"/>
                          <a:cs typeface="Calibri" panose="020F0502020204030204" pitchFamily="34" charset="0"/>
                        </a:rPr>
                        <a:t>Sua meta mensal é de R$ 100.000,00</a:t>
                      </a:r>
                      <a:endParaRPr lang="pt-BR"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pt-BR" sz="1100">
                          <a:effectLst/>
                          <a:latin typeface="Calibri" panose="020F0502020204030204" pitchFamily="34" charset="0"/>
                          <a:cs typeface="Calibri" panose="020F0502020204030204" pitchFamily="34" charset="0"/>
                        </a:rPr>
                        <a:t>Tenha clareza da meta por período</a:t>
                      </a:r>
                      <a:endParaRPr lang="pt-BR"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32392443"/>
                  </a:ext>
                </a:extLst>
              </a:tr>
              <a:tr h="425225">
                <a:tc>
                  <a:txBody>
                    <a:bodyPr/>
                    <a:lstStyle/>
                    <a:p>
                      <a:pPr algn="ctr">
                        <a:lnSpc>
                          <a:spcPct val="107000"/>
                        </a:lnSpc>
                        <a:spcAft>
                          <a:spcPts val="800"/>
                        </a:spcAft>
                      </a:pPr>
                      <a:r>
                        <a:rPr lang="pt-BR" sz="1100" dirty="0">
                          <a:effectLst/>
                          <a:latin typeface="Calibri" panose="020F0502020204030204" pitchFamily="34" charset="0"/>
                          <a:cs typeface="Calibri" panose="020F0502020204030204" pitchFamily="34" charset="0"/>
                        </a:rPr>
                        <a:t>O ticket médio de vendas é R$ 2.000,00</a:t>
                      </a:r>
                      <a:endParaRPr lang="pt-BR"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pt-BR" sz="1100">
                          <a:effectLst/>
                          <a:latin typeface="Calibri" panose="020F0502020204030204" pitchFamily="34" charset="0"/>
                          <a:cs typeface="Calibri" panose="020F0502020204030204" pitchFamily="34" charset="0"/>
                        </a:rPr>
                        <a:t>Se o valor médio de vendas for R$ 2.000,00 você vai precisar de 50 vendas.</a:t>
                      </a:r>
                      <a:endParaRPr lang="pt-BR"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553198996"/>
                  </a:ext>
                </a:extLst>
              </a:tr>
              <a:tr h="642647">
                <a:tc>
                  <a:txBody>
                    <a:bodyPr/>
                    <a:lstStyle/>
                    <a:p>
                      <a:pPr algn="ctr">
                        <a:lnSpc>
                          <a:spcPct val="107000"/>
                        </a:lnSpc>
                        <a:spcAft>
                          <a:spcPts val="800"/>
                        </a:spcAft>
                      </a:pPr>
                      <a:r>
                        <a:rPr lang="pt-BR" sz="1100" dirty="0">
                          <a:effectLst/>
                          <a:latin typeface="Calibri" panose="020F0502020204030204" pitchFamily="34" charset="0"/>
                          <a:cs typeface="Calibri" panose="020F0502020204030204" pitchFamily="34" charset="0"/>
                        </a:rPr>
                        <a:t>Taxa de conversão (contato efetivo / pedidos)</a:t>
                      </a:r>
                      <a:endParaRPr lang="pt-BR"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algn="ctr">
                        <a:lnSpc>
                          <a:spcPct val="107000"/>
                        </a:lnSpc>
                        <a:spcAft>
                          <a:spcPts val="800"/>
                        </a:spcAft>
                      </a:pPr>
                      <a:r>
                        <a:rPr lang="pt-BR" sz="1100" dirty="0">
                          <a:effectLst/>
                          <a:latin typeface="Calibri" panose="020F0502020204030204" pitchFamily="34" charset="0"/>
                          <a:cs typeface="Calibri" panose="020F0502020204030204" pitchFamily="34" charset="0"/>
                        </a:rPr>
                        <a:t>Se a cada 100 orçamentos você gera 5 pedidos, sua taxa é de 5%, logo serão necessários 1.000 contatos efetivos para realizar as 50 vendas.</a:t>
                      </a:r>
                      <a:endParaRPr lang="pt-BR"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63980858"/>
                  </a:ext>
                </a:extLst>
              </a:tr>
              <a:tr h="207802">
                <a:tc gridSpan="2">
                  <a:txBody>
                    <a:bodyPr/>
                    <a:lstStyle/>
                    <a:p>
                      <a:pPr algn="ctr">
                        <a:lnSpc>
                          <a:spcPct val="107000"/>
                        </a:lnSpc>
                        <a:spcAft>
                          <a:spcPts val="800"/>
                        </a:spcAft>
                      </a:pPr>
                      <a:r>
                        <a:rPr lang="pt-BR" sz="1100" dirty="0">
                          <a:effectLst/>
                          <a:latin typeface="Calibri" panose="020F0502020204030204" pitchFamily="34" charset="0"/>
                          <a:cs typeface="Calibri" panose="020F0502020204030204" pitchFamily="34" charset="0"/>
                        </a:rPr>
                        <a:t>Consideramos contatos efetivos, clientes enviamos orçamento.</a:t>
                      </a:r>
                      <a:endParaRPr lang="pt-BR"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pt-BR"/>
                    </a:p>
                  </a:txBody>
                  <a:tcPr/>
                </a:tc>
                <a:extLst>
                  <a:ext uri="{0D108BD9-81ED-4DB2-BD59-A6C34878D82A}">
                    <a16:rowId xmlns:a16="http://schemas.microsoft.com/office/drawing/2014/main" val="3386631904"/>
                  </a:ext>
                </a:extLst>
              </a:tr>
            </a:tbl>
          </a:graphicData>
        </a:graphic>
      </p:graphicFrame>
      <p:sp>
        <p:nvSpPr>
          <p:cNvPr id="4" name="CaixaDeTexto 3">
            <a:extLst>
              <a:ext uri="{FF2B5EF4-FFF2-40B4-BE49-F238E27FC236}">
                <a16:creationId xmlns:a16="http://schemas.microsoft.com/office/drawing/2014/main" id="{115A8683-5C1D-CC8E-F27A-98350B1B245D}"/>
              </a:ext>
            </a:extLst>
          </p:cNvPr>
          <p:cNvSpPr txBox="1"/>
          <p:nvPr/>
        </p:nvSpPr>
        <p:spPr>
          <a:xfrm>
            <a:off x="7002329" y="226013"/>
            <a:ext cx="1962929" cy="2139047"/>
          </a:xfrm>
          <a:prstGeom prst="rect">
            <a:avLst/>
          </a:prstGeom>
          <a:noFill/>
          <a:ln w="3175">
            <a:solidFill>
              <a:schemeClr val="tx1"/>
            </a:solidFill>
          </a:ln>
        </p:spPr>
        <p:txBody>
          <a:bodyPr wrap="square" rtlCol="0">
            <a:spAutoFit/>
          </a:bodyPr>
          <a:lstStyle/>
          <a:p>
            <a:pPr algn="just"/>
            <a:r>
              <a:rPr lang="pt-BR" sz="1100" i="1" u="sng" dirty="0">
                <a:effectLst/>
                <a:latin typeface="Calibri" panose="020F0502020204030204" pitchFamily="34" charset="0"/>
                <a:ea typeface="Calibri" panose="020F0502020204030204" pitchFamily="34" charset="0"/>
                <a:cs typeface="Times New Roman" panose="02020603050405020304" pitchFamily="18" charset="0"/>
              </a:rPr>
              <a:t>Taxa de conversão </a:t>
            </a:r>
            <a:r>
              <a:rPr lang="pt-BR" sz="1100" i="1" dirty="0">
                <a:effectLst/>
                <a:latin typeface="Calibri" panose="020F0502020204030204" pitchFamily="34" charset="0"/>
                <a:ea typeface="Calibri" panose="020F0502020204030204" pitchFamily="34" charset="0"/>
                <a:cs typeface="Times New Roman" panose="02020603050405020304" pitchFamily="18" charset="0"/>
              </a:rPr>
              <a:t>é uma métrica usada para mensurar quantas pessoas passaram de uma etapa do funil de vendas para outra, seja por visitas, indicações ou ligações, que se tornaram clientes. É o número que mostra qual porcentagem converte e de fato traz resultados para o negócio.</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pt-BR" sz="1200" dirty="0"/>
          </a:p>
        </p:txBody>
      </p:sp>
      <p:sp>
        <p:nvSpPr>
          <p:cNvPr id="9" name="CaixaDeTexto 8">
            <a:extLst>
              <a:ext uri="{FF2B5EF4-FFF2-40B4-BE49-F238E27FC236}">
                <a16:creationId xmlns:a16="http://schemas.microsoft.com/office/drawing/2014/main" id="{A09C3103-84FA-F0F4-47EB-52F32A2D2678}"/>
              </a:ext>
            </a:extLst>
          </p:cNvPr>
          <p:cNvSpPr txBox="1"/>
          <p:nvPr/>
        </p:nvSpPr>
        <p:spPr>
          <a:xfrm>
            <a:off x="264078" y="2143432"/>
            <a:ext cx="5202657" cy="2462725"/>
          </a:xfrm>
          <a:prstGeom prst="rect">
            <a:avLst/>
          </a:prstGeom>
          <a:noFill/>
        </p:spPr>
        <p:txBody>
          <a:bodyPr wrap="square" rtlCol="0">
            <a:spAutoFit/>
          </a:bodyPr>
          <a:lstStyle/>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Para a </a:t>
            </a:r>
            <a:r>
              <a:rPr lang="pt-BR" sz="1200" b="1" dirty="0">
                <a:effectLst/>
                <a:latin typeface="Calibri" panose="020F0502020204030204" pitchFamily="34" charset="0"/>
                <a:ea typeface="Calibri" panose="020F0502020204030204" pitchFamily="34" charset="0"/>
                <a:cs typeface="Times New Roman" panose="02020603050405020304" pitchFamily="18" charset="0"/>
              </a:rPr>
              <a:t>Gestão de Resultados</a:t>
            </a:r>
            <a:r>
              <a:rPr lang="pt-BR" sz="1200" dirty="0">
                <a:effectLst/>
                <a:latin typeface="Calibri" panose="020F0502020204030204" pitchFamily="34" charset="0"/>
                <a:ea typeface="Calibri" panose="020F0502020204030204" pitchFamily="34" charset="0"/>
                <a:cs typeface="Times New Roman" panose="02020603050405020304" pitchFamily="18" charset="0"/>
              </a:rPr>
              <a:t> é necessário disciplina. Nada melhor do que definirmos períodos que acontecerão as principais revisões e projeções do que foi realizado.</a:t>
            </a:r>
            <a:r>
              <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Para assegurar a alta performance é muito importante o controle dos indicadores de venda.</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pt-BR" sz="1200" dirty="0">
                <a:solidFill>
                  <a:srgbClr val="000000"/>
                </a:solidFill>
                <a:effectLst/>
                <a:latin typeface="Calibri" panose="020F0502020204030204" pitchFamily="34" charset="0"/>
                <a:ea typeface="Calibri" panose="020F0502020204030204" pitchFamily="34" charset="0"/>
              </a:rPr>
              <a:t>Controle e avalie como está o faturamento, a taxa de conversão, o número de contatos, propostas em andamento e fechamentos.</a:t>
            </a:r>
            <a:endParaRPr lang="pt-BR" sz="12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pt-BR" sz="1200" dirty="0">
                <a:solidFill>
                  <a:srgbClr val="000000"/>
                </a:solidFill>
                <a:effectLst/>
                <a:latin typeface="Calibri" panose="020F0502020204030204" pitchFamily="34" charset="0"/>
                <a:ea typeface="Calibri" panose="020F0502020204030204" pitchFamily="34" charset="0"/>
              </a:rPr>
              <a:t>Mensalmente faça o fechamento dos seus resultados em todos os indicadores.</a:t>
            </a:r>
            <a:endParaRPr lang="pt-BR" sz="12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pt-BR" sz="1200" dirty="0">
                <a:solidFill>
                  <a:srgbClr val="000000"/>
                </a:solidFill>
                <a:effectLst/>
                <a:latin typeface="Calibri" panose="020F0502020204030204" pitchFamily="34" charset="0"/>
                <a:ea typeface="Calibri" panose="020F0502020204030204" pitchFamily="34" charset="0"/>
              </a:rPr>
              <a:t>Tenha iniciativa de convidar o seu gestor para participar das ligações e ações que você planejou. O conjunto das avaliações de vocês, a soma das experiências darão potência ao seu plano.</a:t>
            </a:r>
            <a:endParaRPr lang="pt-BR" sz="1200" dirty="0">
              <a:effectLst/>
              <a:latin typeface="Times New Roman" panose="02020603050405020304" pitchFamily="18" charset="0"/>
              <a:ea typeface="Times New Roman" panose="02020603050405020304" pitchFamily="18" charset="0"/>
            </a:endParaRPr>
          </a:p>
          <a:p>
            <a:endParaRPr lang="pt-BR" sz="1200" dirty="0"/>
          </a:p>
        </p:txBody>
      </p:sp>
      <p:sp>
        <p:nvSpPr>
          <p:cNvPr id="5" name="CaixaDeTexto 4">
            <a:extLst>
              <a:ext uri="{FF2B5EF4-FFF2-40B4-BE49-F238E27FC236}">
                <a16:creationId xmlns:a16="http://schemas.microsoft.com/office/drawing/2014/main" id="{85A240F5-1D5A-6D09-4212-BB5D204A47DC}"/>
              </a:ext>
            </a:extLst>
          </p:cNvPr>
          <p:cNvSpPr txBox="1"/>
          <p:nvPr/>
        </p:nvSpPr>
        <p:spPr>
          <a:xfrm>
            <a:off x="7983794" y="4737300"/>
            <a:ext cx="324464" cy="246221"/>
          </a:xfrm>
          <a:prstGeom prst="rect">
            <a:avLst/>
          </a:prstGeom>
          <a:noFill/>
        </p:spPr>
        <p:txBody>
          <a:bodyPr wrap="square" rtlCol="0">
            <a:spAutoFit/>
          </a:bodyPr>
          <a:lstStyle/>
          <a:p>
            <a:r>
              <a:rPr lang="pt-BR" sz="1000" b="1" dirty="0"/>
              <a:t>20</a:t>
            </a:r>
          </a:p>
        </p:txBody>
      </p:sp>
      <p:pic>
        <p:nvPicPr>
          <p:cNvPr id="6" name="Gráfico 5" descr="Pensamento estrutura de tópicos">
            <a:extLst>
              <a:ext uri="{FF2B5EF4-FFF2-40B4-BE49-F238E27FC236}">
                <a16:creationId xmlns:a16="http://schemas.microsoft.com/office/drawing/2014/main" id="{E9A3F77E-866B-2E65-9FBD-4C3DA7D30E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0246" y="678427"/>
            <a:ext cx="914400" cy="914400"/>
          </a:xfrm>
          <a:prstGeom prst="rect">
            <a:avLst/>
          </a:prstGeom>
        </p:spPr>
      </p:pic>
    </p:spTree>
    <p:extLst>
      <p:ext uri="{BB962C8B-B14F-4D97-AF65-F5344CB8AC3E}">
        <p14:creationId xmlns:p14="http://schemas.microsoft.com/office/powerpoint/2010/main" val="144838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B0B50C6-9EA7-4CE9-D177-F86CB3A58D80}"/>
              </a:ext>
            </a:extLst>
          </p:cNvPr>
          <p:cNvPicPr>
            <a:picLocks noChangeAspect="1"/>
          </p:cNvPicPr>
          <p:nvPr/>
        </p:nvPicPr>
        <p:blipFill>
          <a:blip r:embed="rId2"/>
          <a:stretch>
            <a:fillRect/>
          </a:stretch>
        </p:blipFill>
        <p:spPr>
          <a:xfrm>
            <a:off x="504257" y="445237"/>
            <a:ext cx="4067743" cy="4115374"/>
          </a:xfrm>
          <a:prstGeom prst="rect">
            <a:avLst/>
          </a:prstGeom>
        </p:spPr>
      </p:pic>
      <p:sp>
        <p:nvSpPr>
          <p:cNvPr id="6" name="Google Shape;600;p48">
            <a:extLst>
              <a:ext uri="{FF2B5EF4-FFF2-40B4-BE49-F238E27FC236}">
                <a16:creationId xmlns:a16="http://schemas.microsoft.com/office/drawing/2014/main" id="{D195E7F2-2C2F-FCCF-1D9E-413507289740}"/>
              </a:ext>
            </a:extLst>
          </p:cNvPr>
          <p:cNvSpPr txBox="1">
            <a:spLocks noGrp="1"/>
          </p:cNvSpPr>
          <p:nvPr>
            <p:ph type="body" idx="1"/>
          </p:nvPr>
        </p:nvSpPr>
        <p:spPr>
          <a:xfrm>
            <a:off x="4699820" y="445237"/>
            <a:ext cx="3360542"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50000"/>
              </a:lnSpc>
              <a:spcBef>
                <a:spcPts val="0"/>
              </a:spcBef>
              <a:spcAft>
                <a:spcPts val="0"/>
              </a:spcAft>
              <a:buClr>
                <a:schemeClr val="dk1"/>
              </a:buClr>
              <a:buSzPts val="1800"/>
              <a:buNone/>
            </a:pPr>
            <a:r>
              <a:rPr lang="pt-BR" sz="1200" dirty="0">
                <a:solidFill>
                  <a:schemeClr val="bg2"/>
                </a:solidFill>
                <a:latin typeface="Calibri" panose="020F0502020204030204" pitchFamily="34" charset="0"/>
                <a:cs typeface="Calibri" panose="020F0502020204030204" pitchFamily="34" charset="0"/>
              </a:rPr>
              <a:t>Você deve criar uma estratégia para ser possível vender mais e organizar o relacionamento com os clientes.</a:t>
            </a:r>
            <a:endParaRPr sz="1200" dirty="0">
              <a:solidFill>
                <a:schemeClr val="bg2"/>
              </a:solidFill>
              <a:latin typeface="Calibri" panose="020F0502020204030204" pitchFamily="34" charset="0"/>
              <a:cs typeface="Calibri" panose="020F0502020204030204" pitchFamily="34" charset="0"/>
            </a:endParaRPr>
          </a:p>
          <a:p>
            <a:pPr marL="0" lvl="0" indent="0" algn="just" rtl="0">
              <a:lnSpc>
                <a:spcPct val="150000"/>
              </a:lnSpc>
              <a:spcBef>
                <a:spcPts val="1000"/>
              </a:spcBef>
              <a:spcAft>
                <a:spcPts val="0"/>
              </a:spcAft>
              <a:buClr>
                <a:schemeClr val="dk1"/>
              </a:buClr>
              <a:buSzPts val="1800"/>
              <a:buNone/>
            </a:pPr>
            <a:r>
              <a:rPr lang="pt-BR" sz="1200" dirty="0">
                <a:solidFill>
                  <a:schemeClr val="bg2"/>
                </a:solidFill>
                <a:latin typeface="Calibri" panose="020F0502020204030204" pitchFamily="34" charset="0"/>
                <a:cs typeface="Calibri" panose="020F0502020204030204" pitchFamily="34" charset="0"/>
              </a:rPr>
              <a:t>Por isso a Gestão de Clientes é tão importante para o negócio, pois a sua metodologia permite segmentar e organizar os clientes de acordo com os critérios objetivos e, com isso, facilitar a atuação da força de vendas. Os clientes Pater foram segmentados de acordo com o porte e critérios de adesão, em A1, A2, B1, B2, C1, C2, D1 e D2.</a:t>
            </a:r>
            <a:endParaRPr sz="1200" dirty="0">
              <a:solidFill>
                <a:schemeClr val="bg2"/>
              </a:solidFill>
              <a:latin typeface="Calibri" panose="020F0502020204030204" pitchFamily="34" charset="0"/>
              <a:cs typeface="Calibri" panose="020F0502020204030204" pitchFamily="34" charset="0"/>
            </a:endParaRPr>
          </a:p>
          <a:p>
            <a:pPr marL="0" lvl="0" indent="0" algn="just" rtl="0">
              <a:lnSpc>
                <a:spcPct val="150000"/>
              </a:lnSpc>
              <a:spcBef>
                <a:spcPts val="1000"/>
              </a:spcBef>
              <a:spcAft>
                <a:spcPts val="0"/>
              </a:spcAft>
              <a:buClr>
                <a:schemeClr val="dk1"/>
              </a:buClr>
              <a:buSzPts val="1800"/>
              <a:buNone/>
            </a:pPr>
            <a:r>
              <a:rPr lang="pt-BR" sz="1200" dirty="0">
                <a:solidFill>
                  <a:schemeClr val="bg2"/>
                </a:solidFill>
                <a:latin typeface="Calibri" panose="020F0502020204030204" pitchFamily="34" charset="0"/>
                <a:cs typeface="Calibri" panose="020F0502020204030204" pitchFamily="34" charset="0"/>
              </a:rPr>
              <a:t>É o faturamento que determina se o cliente é A, B, C ou D.</a:t>
            </a:r>
            <a:endParaRPr sz="1200" dirty="0">
              <a:solidFill>
                <a:schemeClr val="bg2"/>
              </a:solidFill>
              <a:latin typeface="Calibri" panose="020F0502020204030204" pitchFamily="34" charset="0"/>
              <a:cs typeface="Calibri" panose="020F0502020204030204" pitchFamily="34" charset="0"/>
            </a:endParaRPr>
          </a:p>
          <a:p>
            <a:pPr marL="0" lvl="0" indent="0" algn="just" rtl="0">
              <a:lnSpc>
                <a:spcPct val="150000"/>
              </a:lnSpc>
              <a:spcBef>
                <a:spcPts val="1000"/>
              </a:spcBef>
              <a:spcAft>
                <a:spcPts val="0"/>
              </a:spcAft>
              <a:buClr>
                <a:schemeClr val="dk1"/>
              </a:buClr>
              <a:buSzPts val="1800"/>
              <a:buNone/>
            </a:pPr>
            <a:r>
              <a:rPr lang="pt-BR" sz="1200" dirty="0">
                <a:solidFill>
                  <a:schemeClr val="bg2"/>
                </a:solidFill>
                <a:latin typeface="Calibri" panose="020F0502020204030204" pitchFamily="34" charset="0"/>
                <a:cs typeface="Calibri" panose="020F0502020204030204" pitchFamily="34" charset="0"/>
              </a:rPr>
              <a:t>Os critérios de adesão recebem um peso/pontuação. Quanto maior a pontuação maior a adesão e é isso que irá determinar se o cliente será classificado como 1 ou 2.</a:t>
            </a:r>
            <a:endParaRPr sz="1200" dirty="0">
              <a:solidFill>
                <a:schemeClr val="bg2"/>
              </a:solidFill>
              <a:latin typeface="Calibri" panose="020F0502020204030204" pitchFamily="34" charset="0"/>
              <a:cs typeface="Calibri" panose="020F0502020204030204" pitchFamily="34" charset="0"/>
            </a:endParaRPr>
          </a:p>
          <a:p>
            <a:pPr marL="0" lvl="0" indent="0" algn="just" rtl="0">
              <a:lnSpc>
                <a:spcPct val="150000"/>
              </a:lnSpc>
              <a:spcBef>
                <a:spcPts val="1000"/>
              </a:spcBef>
              <a:spcAft>
                <a:spcPts val="0"/>
              </a:spcAft>
              <a:buClr>
                <a:schemeClr val="dk1"/>
              </a:buClr>
              <a:buSzPts val="1800"/>
              <a:buNone/>
            </a:pPr>
            <a:r>
              <a:rPr lang="pt-BR" sz="1200" dirty="0">
                <a:solidFill>
                  <a:schemeClr val="bg2"/>
                </a:solidFill>
                <a:latin typeface="Calibri" panose="020F0502020204030204" pitchFamily="34" charset="0"/>
                <a:cs typeface="Calibri" panose="020F0502020204030204" pitchFamily="34" charset="0"/>
              </a:rPr>
              <a:t>Procure seu Gestor e saiba mais sobre a GCC para compor o planejamento da sua atuação de vendas.</a:t>
            </a:r>
            <a:endParaRPr sz="1200" dirty="0">
              <a:solidFill>
                <a:schemeClr val="bg2"/>
              </a:solidFill>
              <a:latin typeface="Calibri" panose="020F0502020204030204" pitchFamily="34" charset="0"/>
              <a:cs typeface="Calibri" panose="020F0502020204030204" pitchFamily="34" charset="0"/>
            </a:endParaRPr>
          </a:p>
        </p:txBody>
      </p:sp>
      <p:sp>
        <p:nvSpPr>
          <p:cNvPr id="4" name="CaixaDeTexto 3">
            <a:extLst>
              <a:ext uri="{FF2B5EF4-FFF2-40B4-BE49-F238E27FC236}">
                <a16:creationId xmlns:a16="http://schemas.microsoft.com/office/drawing/2014/main" id="{CB0B9F68-89F6-8792-CFD0-7D9E5FD19770}"/>
              </a:ext>
            </a:extLst>
          </p:cNvPr>
          <p:cNvSpPr txBox="1"/>
          <p:nvPr/>
        </p:nvSpPr>
        <p:spPr>
          <a:xfrm>
            <a:off x="7983794" y="4737300"/>
            <a:ext cx="324464" cy="246221"/>
          </a:xfrm>
          <a:prstGeom prst="rect">
            <a:avLst/>
          </a:prstGeom>
          <a:noFill/>
        </p:spPr>
        <p:txBody>
          <a:bodyPr wrap="square" rtlCol="0">
            <a:spAutoFit/>
          </a:bodyPr>
          <a:lstStyle/>
          <a:p>
            <a:r>
              <a:rPr lang="pt-BR" sz="1000" b="1" dirty="0"/>
              <a:t>21</a:t>
            </a:r>
          </a:p>
        </p:txBody>
      </p:sp>
    </p:spTree>
    <p:extLst>
      <p:ext uri="{BB962C8B-B14F-4D97-AF65-F5344CB8AC3E}">
        <p14:creationId xmlns:p14="http://schemas.microsoft.com/office/powerpoint/2010/main" val="3715907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a:spLocks noGrp="1"/>
          </p:cNvSpPr>
          <p:nvPr>
            <p:ph type="title"/>
          </p:nvPr>
        </p:nvSpPr>
        <p:spPr>
          <a:xfrm>
            <a:off x="886325" y="526350"/>
            <a:ext cx="5035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pt-BR" dirty="0"/>
              <a:t>Tático</a:t>
            </a:r>
            <a:br>
              <a:rPr lang="pt-BR" dirty="0"/>
            </a:br>
            <a:r>
              <a:rPr lang="pt-BR" sz="3800" dirty="0"/>
              <a:t>Capítulo 3</a:t>
            </a:r>
            <a:endParaRPr sz="3800" dirty="0"/>
          </a:p>
        </p:txBody>
      </p:sp>
      <p:sp>
        <p:nvSpPr>
          <p:cNvPr id="3" name="CaixaDeTexto 2">
            <a:extLst>
              <a:ext uri="{FF2B5EF4-FFF2-40B4-BE49-F238E27FC236}">
                <a16:creationId xmlns:a16="http://schemas.microsoft.com/office/drawing/2014/main" id="{60733DC7-8776-4A75-D6E3-19527095077F}"/>
              </a:ext>
            </a:extLst>
          </p:cNvPr>
          <p:cNvSpPr txBox="1"/>
          <p:nvPr/>
        </p:nvSpPr>
        <p:spPr>
          <a:xfrm>
            <a:off x="7983794" y="4737300"/>
            <a:ext cx="324464" cy="246221"/>
          </a:xfrm>
          <a:prstGeom prst="rect">
            <a:avLst/>
          </a:prstGeom>
          <a:noFill/>
        </p:spPr>
        <p:txBody>
          <a:bodyPr wrap="square" rtlCol="0">
            <a:spAutoFit/>
          </a:bodyPr>
          <a:lstStyle/>
          <a:p>
            <a:r>
              <a:rPr lang="pt-BR" sz="1000" b="1" dirty="0"/>
              <a:t>22</a:t>
            </a:r>
          </a:p>
        </p:txBody>
      </p:sp>
    </p:spTree>
    <p:extLst>
      <p:ext uri="{BB962C8B-B14F-4D97-AF65-F5344CB8AC3E}">
        <p14:creationId xmlns:p14="http://schemas.microsoft.com/office/powerpoint/2010/main" val="3562676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CaixaDeTexto 5">
            <a:extLst>
              <a:ext uri="{FF2B5EF4-FFF2-40B4-BE49-F238E27FC236}">
                <a16:creationId xmlns:a16="http://schemas.microsoft.com/office/drawing/2014/main" id="{57139691-3BC6-9BA6-59AC-672FDF3C70A9}"/>
              </a:ext>
            </a:extLst>
          </p:cNvPr>
          <p:cNvSpPr txBox="1"/>
          <p:nvPr/>
        </p:nvSpPr>
        <p:spPr>
          <a:xfrm>
            <a:off x="311650" y="287761"/>
            <a:ext cx="8635706" cy="1028423"/>
          </a:xfrm>
          <a:prstGeom prst="rect">
            <a:avLst/>
          </a:prstGeom>
          <a:noFill/>
        </p:spPr>
        <p:txBody>
          <a:bodyPr wrap="square">
            <a:spAutoFit/>
          </a:bodyPr>
          <a:lstStyle/>
          <a:p>
            <a:pPr>
              <a:lnSpc>
                <a:spcPct val="150000"/>
              </a:lnSpc>
              <a:spcAft>
                <a:spcPts val="800"/>
              </a:spcAft>
            </a:pPr>
            <a:r>
              <a:rPr lang="pt-BR" dirty="0">
                <a:solidFill>
                  <a:schemeClr val="dk2"/>
                </a:solidFill>
                <a:latin typeface="Calibri" panose="020F0502020204030204" pitchFamily="34" charset="0"/>
                <a:cs typeface="Times New Roman" panose="02020603050405020304" pitchFamily="18" charset="0"/>
              </a:rPr>
              <a:t>No capítulo Tático vamos traçar o caminho para praticar no dia a dia. Está separado em EXECUÇÃO, PÓS VENDA E BOAS PRÁTICAS. É um conteúdo complementar dos tópicos que vimos até agora, que demonstra o “como” da rotina de vendas.</a:t>
            </a:r>
          </a:p>
        </p:txBody>
      </p:sp>
      <p:graphicFrame>
        <p:nvGraphicFramePr>
          <p:cNvPr id="4" name="Diagrama 3">
            <a:extLst>
              <a:ext uri="{FF2B5EF4-FFF2-40B4-BE49-F238E27FC236}">
                <a16:creationId xmlns:a16="http://schemas.microsoft.com/office/drawing/2014/main" id="{785E54BF-06AC-CF4C-2286-74455F828C06}"/>
              </a:ext>
            </a:extLst>
          </p:cNvPr>
          <p:cNvGraphicFramePr/>
          <p:nvPr>
            <p:extLst>
              <p:ext uri="{D42A27DB-BD31-4B8C-83A1-F6EECF244321}">
                <p14:modId xmlns:p14="http://schemas.microsoft.com/office/powerpoint/2010/main" val="3270729846"/>
              </p:ext>
            </p:extLst>
          </p:nvPr>
        </p:nvGraphicFramePr>
        <p:xfrm>
          <a:off x="1828800" y="1207524"/>
          <a:ext cx="54864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a:extLst>
              <a:ext uri="{FF2B5EF4-FFF2-40B4-BE49-F238E27FC236}">
                <a16:creationId xmlns:a16="http://schemas.microsoft.com/office/drawing/2014/main" id="{54157C4C-EE4C-F9CE-60AC-FCA40D3407DA}"/>
              </a:ext>
            </a:extLst>
          </p:cNvPr>
          <p:cNvSpPr txBox="1"/>
          <p:nvPr/>
        </p:nvSpPr>
        <p:spPr>
          <a:xfrm>
            <a:off x="7983794" y="4737300"/>
            <a:ext cx="324464" cy="246221"/>
          </a:xfrm>
          <a:prstGeom prst="rect">
            <a:avLst/>
          </a:prstGeom>
          <a:noFill/>
        </p:spPr>
        <p:txBody>
          <a:bodyPr wrap="square" rtlCol="0">
            <a:spAutoFit/>
          </a:bodyPr>
          <a:lstStyle/>
          <a:p>
            <a:r>
              <a:rPr lang="pt-BR" sz="1000" b="1" dirty="0"/>
              <a:t>23</a:t>
            </a:r>
          </a:p>
        </p:txBody>
      </p:sp>
    </p:spTree>
    <p:extLst>
      <p:ext uri="{BB962C8B-B14F-4D97-AF65-F5344CB8AC3E}">
        <p14:creationId xmlns:p14="http://schemas.microsoft.com/office/powerpoint/2010/main" val="807011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0" y="287404"/>
            <a:ext cx="3936990" cy="4530402"/>
          </a:xfrm>
          <a:prstGeom prst="rect">
            <a:avLst/>
          </a:prstGeom>
        </p:spPr>
        <p:txBody>
          <a:bodyPr spcFirstLastPara="1" wrap="square" lIns="91425" tIns="91425" rIns="91425" bIns="91425" anchor="t" anchorCtr="0">
            <a:noAutofit/>
          </a:bodyPr>
          <a:lstStyle/>
          <a:p>
            <a:pPr marL="114300" indent="0">
              <a:lnSpc>
                <a:spcPct val="107000"/>
              </a:lnSpc>
              <a:spcAft>
                <a:spcPts val="800"/>
              </a:spcAft>
              <a:buNone/>
            </a:pP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Organize-se!</a:t>
            </a:r>
            <a:endPar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nSpc>
                <a:spcPct val="107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 execução de tarefas de um modo controlado e coordenado caracteriza uma pessoa organizada.​</a:t>
            </a:r>
          </a:p>
          <a:p>
            <a:pPr marL="114300" indent="0">
              <a:lnSpc>
                <a:spcPct val="107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 organização contribui para a produtividade da sua rotina. Ordene ações segundo sua importância e influência nos resultados. Tenha uma rotina de trabalho e atue com disciplina:</a:t>
            </a:r>
          </a:p>
          <a:p>
            <a:pPr marL="342900" lvl="0" indent="-342900">
              <a:lnSpc>
                <a:spcPct val="107000"/>
              </a:lnSpc>
              <a:spcAft>
                <a:spcPts val="800"/>
              </a:spcAft>
              <a:buSzPts val="1000"/>
              <a:buFont typeface="Symbol" panose="05050102010706020507" pitchFamily="18" charset="2"/>
              <a:buChar char=""/>
              <a:tabLst>
                <a:tab pos="457200" algn="l"/>
              </a:tabLst>
            </a:pP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Planejar com antecedência – no final do dia: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nunca encerre o expediente sem saber</a:t>
            </a: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o que vai fazer no dia seguinte</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Você também pode planejar na segunda todos os próximos dias da semana, mas se a agenda for muito dinâmica pode ser melhor se organizar em intervalos mais curtos, de 48h. Diariamente, revise o que já foi feito e o que precisa ser adiado.</a:t>
            </a:r>
          </a:p>
          <a:p>
            <a:pPr marL="342900" lvl="0" indent="-342900">
              <a:buSzPts val="1000"/>
              <a:buFont typeface="Symbol" panose="05050102010706020507" pitchFamily="18" charset="2"/>
              <a:buChar char=""/>
              <a:tabLst>
                <a:tab pos="457200" algn="l"/>
              </a:tabLst>
            </a:pP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Separar atividades em blocos – na manhã:</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se você não consegue fazer muitas tarefas ao mesmo tempo se concentre em uma coisa de cada vez. Você pode, por exemplo, reservar uma manhã só para gerar listas de contatos para </a:t>
            </a: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fazer prospecção</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ou um bloco de horas no dia só para fazer ligações de relacionamento</a:t>
            </a:r>
            <a:r>
              <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pt-BR" sz="1200" dirty="0">
              <a:effectLst/>
              <a:latin typeface="Calibri" panose="020F0502020204030204" pitchFamily="34" charset="0"/>
              <a:ea typeface="Times New Roman" panose="02020603050405020304" pitchFamily="18" charset="0"/>
              <a:cs typeface="Calibri" panose="020F0502020204030204" pitchFamily="34" charset="0"/>
            </a:endParaRPr>
          </a:p>
          <a:p>
            <a:pPr marL="0" indent="0" algn="just">
              <a:lnSpc>
                <a:spcPct val="120000"/>
              </a:lnSpc>
              <a:buClr>
                <a:srgbClr val="000000"/>
              </a:buClr>
              <a:buNone/>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sp>
        <p:nvSpPr>
          <p:cNvPr id="4" name="CaixaDeTexto 3">
            <a:extLst>
              <a:ext uri="{FF2B5EF4-FFF2-40B4-BE49-F238E27FC236}">
                <a16:creationId xmlns:a16="http://schemas.microsoft.com/office/drawing/2014/main" id="{8B5B5F31-F60A-F2C6-7DDE-E8DB920BACAA}"/>
              </a:ext>
            </a:extLst>
          </p:cNvPr>
          <p:cNvSpPr txBox="1"/>
          <p:nvPr/>
        </p:nvSpPr>
        <p:spPr>
          <a:xfrm>
            <a:off x="4336026" y="287404"/>
            <a:ext cx="4572001" cy="5051255"/>
          </a:xfrm>
          <a:prstGeom prst="rect">
            <a:avLst/>
          </a:prstGeom>
          <a:noFill/>
        </p:spPr>
        <p:txBody>
          <a:bodyPr wrap="square" rtlCol="0">
            <a:spAutoFit/>
          </a:bodyPr>
          <a:lstStyle/>
          <a:p>
            <a:pPr marL="342900" indent="-342900">
              <a:lnSpc>
                <a:spcPct val="80000"/>
              </a:lnSpc>
              <a:buClr>
                <a:schemeClr val="dk2"/>
              </a:buClr>
              <a:buSzPts val="1000"/>
              <a:buFont typeface="Symbol" panose="05050102010706020507" pitchFamily="18" charset="2"/>
              <a:buChar char=""/>
              <a:tabLst>
                <a:tab pos="457200" algn="l"/>
              </a:tabLst>
            </a:pP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Reservar melhores horários: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na área de vendas algumas atividades dão melhores resultados se realizadas em dias específicos. Se você notar que o fluxo de e-mails é mais intenso em determinado dia da semana, determine os dias que você vai dedicar mais tempo para </a:t>
            </a: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enviar e responder </a:t>
            </a:r>
            <a:r>
              <a:rPr lang="pt-BR" sz="1200" b="1" dirty="0" err="1">
                <a:solidFill>
                  <a:schemeClr val="bg2"/>
                </a:solidFill>
                <a:effectLst/>
                <a:latin typeface="Calibri" panose="020F0502020204030204" pitchFamily="34" charset="0"/>
                <a:ea typeface="Calibri" panose="020F0502020204030204" pitchFamily="34" charset="0"/>
                <a:cs typeface="Calibri" panose="020F0502020204030204" pitchFamily="34" charset="0"/>
              </a:rPr>
              <a:t>emails</a:t>
            </a: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t>
            </a:r>
            <a:endParaRPr lang="pt-BR"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p>
            <a:pPr>
              <a:lnSpc>
                <a:spcPct val="80000"/>
              </a:lnSpc>
              <a:buClr>
                <a:schemeClr val="dk2"/>
              </a:buClr>
              <a:buSzPts val="1000"/>
              <a:tabLst>
                <a:tab pos="457200" algn="l"/>
              </a:tabLst>
            </a:pPr>
            <a:endParaRPr lang="pt-BR" sz="1200" dirty="0">
              <a:solidFill>
                <a:schemeClr val="bg2"/>
              </a:solidFill>
              <a:latin typeface="Calibri" panose="020F0502020204030204" pitchFamily="34" charset="0"/>
              <a:cs typeface="Calibri" panose="020F0502020204030204" pitchFamily="34" charset="0"/>
            </a:endParaRPr>
          </a:p>
          <a:p>
            <a:pPr marL="342900" indent="-342900">
              <a:lnSpc>
                <a:spcPct val="80000"/>
              </a:lnSpc>
              <a:buClr>
                <a:schemeClr val="dk2"/>
              </a:buClr>
              <a:buSzPts val="1000"/>
              <a:buFont typeface="Symbol" panose="05050102010706020507" pitchFamily="18" charset="2"/>
              <a:buChar char=""/>
              <a:tabLst>
                <a:tab pos="457200" algn="l"/>
              </a:tabLst>
            </a:pPr>
            <a:r>
              <a:rPr lang="pt-BR" sz="1200" b="1" dirty="0">
                <a:solidFill>
                  <a:schemeClr val="bg2"/>
                </a:solidFill>
                <a:latin typeface="Calibri" panose="020F0502020204030204" pitchFamily="34" charset="0"/>
                <a:cs typeface="Calibri" panose="020F0502020204030204" pitchFamily="34" charset="0"/>
              </a:rPr>
              <a:t>Aproveitar horários “mortos”: </a:t>
            </a:r>
            <a:r>
              <a:rPr lang="pt-BR" sz="1200" dirty="0">
                <a:solidFill>
                  <a:schemeClr val="bg2"/>
                </a:solidFill>
                <a:latin typeface="Calibri" panose="020F0502020204030204" pitchFamily="34" charset="0"/>
                <a:cs typeface="Calibri" panose="020F0502020204030204" pitchFamily="34" charset="0"/>
              </a:rPr>
              <a:t>da mesma forma, em alguns períodos é praticamente impossível falar com clientes. Preencha esses espaços com as atividades que não dependem deles. Por exemplo: na sexta-feira à tarde é hora de estudar os produtos ou concorrentes.</a:t>
            </a:r>
          </a:p>
          <a:p>
            <a:pPr>
              <a:lnSpc>
                <a:spcPct val="80000"/>
              </a:lnSpc>
              <a:buClr>
                <a:schemeClr val="dk2"/>
              </a:buClr>
              <a:buSzPts val="1000"/>
              <a:tabLst>
                <a:tab pos="457200" algn="l"/>
              </a:tabLst>
            </a:pPr>
            <a:endParaRPr lang="pt-BR" sz="1200" dirty="0">
              <a:solidFill>
                <a:schemeClr val="bg2"/>
              </a:solidFill>
              <a:latin typeface="Calibri" panose="020F0502020204030204" pitchFamily="34" charset="0"/>
              <a:cs typeface="Calibri" panose="020F0502020204030204" pitchFamily="34" charset="0"/>
            </a:endParaRPr>
          </a:p>
          <a:p>
            <a:pPr marL="342900" indent="-342900">
              <a:lnSpc>
                <a:spcPct val="80000"/>
              </a:lnSpc>
              <a:buClr>
                <a:schemeClr val="dk2"/>
              </a:buClr>
              <a:buSzPts val="1000"/>
              <a:buFont typeface="Symbol" panose="05050102010706020507" pitchFamily="18" charset="2"/>
              <a:buChar char=""/>
              <a:tabLst>
                <a:tab pos="457200" algn="l"/>
              </a:tabLst>
            </a:pPr>
            <a:r>
              <a:rPr lang="pt-BR" sz="1200" b="1" dirty="0">
                <a:solidFill>
                  <a:schemeClr val="bg2"/>
                </a:solidFill>
                <a:latin typeface="Calibri" panose="020F0502020204030204" pitchFamily="34" charset="0"/>
                <a:cs typeface="Calibri" panose="020F0502020204030204" pitchFamily="34" charset="0"/>
              </a:rPr>
              <a:t>Todos os dias não pode faltar: </a:t>
            </a:r>
            <a:r>
              <a:rPr lang="pt-BR" sz="1200" dirty="0">
                <a:solidFill>
                  <a:schemeClr val="bg2"/>
                </a:solidFill>
                <a:latin typeface="Calibri" panose="020F0502020204030204" pitchFamily="34" charset="0"/>
                <a:cs typeface="Calibri" panose="020F0502020204030204" pitchFamily="34" charset="0"/>
              </a:rPr>
              <a:t>monitore mensagens do WhatsApp. É um meio de comunicação que o cliente aprendeu a gostar, mas ele espera resposta rápida. Mas isso não é desculpa para você deixar de prospectar e organizar o cadastro dos clientes no sistema!</a:t>
            </a:r>
          </a:p>
          <a:p>
            <a:pPr>
              <a:lnSpc>
                <a:spcPct val="80000"/>
              </a:lnSpc>
              <a:buClr>
                <a:schemeClr val="dk2"/>
              </a:buClr>
              <a:buSzPts val="1000"/>
              <a:tabLst>
                <a:tab pos="457200" algn="l"/>
              </a:tabLst>
            </a:pPr>
            <a:endParaRPr lang="pt-BR" sz="1200" dirty="0">
              <a:solidFill>
                <a:schemeClr val="bg2"/>
              </a:solidFill>
              <a:latin typeface="Calibri" panose="020F0502020204030204" pitchFamily="34" charset="0"/>
              <a:cs typeface="Calibri" panose="020F0502020204030204" pitchFamily="34" charset="0"/>
            </a:endParaRPr>
          </a:p>
          <a:p>
            <a:pPr algn="ctr">
              <a:lnSpc>
                <a:spcPct val="80000"/>
              </a:lnSpc>
              <a:spcAft>
                <a:spcPts val="800"/>
              </a:spcAft>
              <a:buClr>
                <a:schemeClr val="dk2"/>
              </a:buClr>
              <a:buSzPts val="1000"/>
              <a:tabLst>
                <a:tab pos="457200" algn="l"/>
              </a:tabLst>
            </a:pPr>
            <a:r>
              <a:rPr lang="pt-BR" sz="1200" i="1" dirty="0">
                <a:solidFill>
                  <a:schemeClr val="bg2"/>
                </a:solidFill>
                <a:latin typeface="Calibri" panose="020F0502020204030204" pitchFamily="34" charset="0"/>
                <a:cs typeface="Calibri" panose="020F0502020204030204" pitchFamily="34" charset="0"/>
              </a:rPr>
              <a:t>Ao colocar as tarefas na sua agenda, você terá melhor performance e qualidade nas suas entregas!</a:t>
            </a:r>
          </a:p>
          <a:p>
            <a:pPr algn="ctr">
              <a:lnSpc>
                <a:spcPct val="80000"/>
              </a:lnSpc>
              <a:spcAft>
                <a:spcPts val="800"/>
              </a:spcAft>
              <a:buClr>
                <a:schemeClr val="dk2"/>
              </a:buClr>
              <a:buSzPts val="1000"/>
              <a:tabLst>
                <a:tab pos="457200" algn="l"/>
              </a:tabLst>
            </a:pPr>
            <a:r>
              <a:rPr lang="pt-BR" sz="1200" i="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 importância da organização e da disciplina: </a:t>
            </a:r>
          </a:p>
          <a:p>
            <a:pPr algn="ctr">
              <a:lnSpc>
                <a:spcPct val="80000"/>
              </a:lnSpc>
              <a:spcAft>
                <a:spcPts val="800"/>
              </a:spcAft>
              <a:buClr>
                <a:schemeClr val="dk2"/>
              </a:buClr>
              <a:buSzPts val="1000"/>
              <a:tabLst>
                <a:tab pos="457200" algn="l"/>
              </a:tabLst>
            </a:pPr>
            <a:r>
              <a:rPr lang="pt-BR" sz="1200" i="1" dirty="0">
                <a:solidFill>
                  <a:schemeClr val="bg2"/>
                </a:solidFill>
                <a:latin typeface="Calibri" panose="020F0502020204030204" pitchFamily="34" charset="0"/>
                <a:ea typeface="Calibri" panose="020F0502020204030204" pitchFamily="34" charset="0"/>
                <a:cs typeface="Calibri" panose="020F0502020204030204" pitchFamily="34" charset="0"/>
              </a:rPr>
              <a:t>O </a:t>
            </a:r>
            <a:r>
              <a:rPr lang="pt-BR" sz="1200" i="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vendedor que bate a meta tem que saber o que fez certo, que gerou o resultado positivo. Da mesma forma, quando não atingir o resultado, precisa avaliar o que poderia ter sido feito diferente com o objetivo de corrigir e não repetir!</a:t>
            </a:r>
            <a:endParaRPr lang="pt-BR" sz="1200" i="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80000"/>
              </a:lnSpc>
              <a:spcAft>
                <a:spcPts val="800"/>
              </a:spcAft>
              <a:buClr>
                <a:schemeClr val="dk2"/>
              </a:buClr>
              <a:buSzPts val="1000"/>
              <a:tabLst>
                <a:tab pos="457200" algn="l"/>
              </a:tabLst>
            </a:pPr>
            <a:endParaRPr lang="pt-BR" sz="1200" dirty="0">
              <a:latin typeface="Calibri" panose="020F0502020204030204" pitchFamily="34" charset="0"/>
              <a:cs typeface="Calibri" panose="020F0502020204030204" pitchFamily="34" charset="0"/>
            </a:endParaRPr>
          </a:p>
          <a:p>
            <a:pPr>
              <a:lnSpc>
                <a:spcPct val="80000"/>
              </a:lnSpc>
              <a:spcAft>
                <a:spcPts val="800"/>
              </a:spcAft>
              <a:buClr>
                <a:schemeClr val="dk2"/>
              </a:buClr>
              <a:buSzPts val="1000"/>
              <a:tabLst>
                <a:tab pos="457200" algn="l"/>
              </a:tabLst>
            </a:pPr>
            <a:endParaRPr lang="pt-BR" sz="1200"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80000"/>
              </a:lnSpc>
              <a:spcAft>
                <a:spcPts val="800"/>
              </a:spcAft>
              <a:buClr>
                <a:schemeClr val="dk2"/>
              </a:buClr>
              <a:buSzPts val="1000"/>
              <a:tabLst>
                <a:tab pos="457200" algn="l"/>
              </a:tabLst>
            </a:pPr>
            <a:endParaRPr lang="pt-BR" sz="1200" dirty="0">
              <a:latin typeface="Calibri" panose="020F0502020204030204" pitchFamily="34" charset="0"/>
              <a:cs typeface="Calibri" panose="020F0502020204030204" pitchFamily="34" charset="0"/>
            </a:endParaRPr>
          </a:p>
          <a:p>
            <a:pPr marL="342900" algn="just">
              <a:lnSpc>
                <a:spcPct val="120000"/>
              </a:lnSpc>
              <a:buClr>
                <a:srgbClr val="000000"/>
              </a:buClr>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227870" y="98937"/>
            <a:ext cx="0" cy="4718869"/>
          </a:xfrm>
          <a:prstGeom prst="line">
            <a:avLst/>
          </a:prstGeom>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A817734B-BAC1-556D-BC6D-0A4CE1263026}"/>
              </a:ext>
            </a:extLst>
          </p:cNvPr>
          <p:cNvSpPr txBox="1"/>
          <p:nvPr/>
        </p:nvSpPr>
        <p:spPr>
          <a:xfrm>
            <a:off x="7983794" y="4737300"/>
            <a:ext cx="324464" cy="246221"/>
          </a:xfrm>
          <a:prstGeom prst="rect">
            <a:avLst/>
          </a:prstGeom>
          <a:noFill/>
        </p:spPr>
        <p:txBody>
          <a:bodyPr wrap="square" rtlCol="0">
            <a:spAutoFit/>
          </a:bodyPr>
          <a:lstStyle/>
          <a:p>
            <a:r>
              <a:rPr lang="pt-BR" sz="1000" b="1" dirty="0"/>
              <a:t>24</a:t>
            </a:r>
          </a:p>
        </p:txBody>
      </p:sp>
    </p:spTree>
    <p:extLst>
      <p:ext uri="{BB962C8B-B14F-4D97-AF65-F5344CB8AC3E}">
        <p14:creationId xmlns:p14="http://schemas.microsoft.com/office/powerpoint/2010/main" val="1838896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3" name="Rectangle 2">
            <a:extLst>
              <a:ext uri="{FF2B5EF4-FFF2-40B4-BE49-F238E27FC236}">
                <a16:creationId xmlns:a16="http://schemas.microsoft.com/office/drawing/2014/main" id="{61D8D933-6B8D-8E78-2763-D4534230B91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5" name="Objeto 4">
            <a:extLst>
              <a:ext uri="{FF2B5EF4-FFF2-40B4-BE49-F238E27FC236}">
                <a16:creationId xmlns:a16="http://schemas.microsoft.com/office/drawing/2014/main" id="{5911F6B8-BDD2-D762-1286-6C2B59532AD9}"/>
              </a:ext>
            </a:extLst>
          </p:cNvPr>
          <p:cNvGraphicFramePr>
            <a:graphicFrameLocks noChangeAspect="1"/>
          </p:cNvGraphicFramePr>
          <p:nvPr>
            <p:extLst>
              <p:ext uri="{D42A27DB-BD31-4B8C-83A1-F6EECF244321}">
                <p14:modId xmlns:p14="http://schemas.microsoft.com/office/powerpoint/2010/main" val="1858313704"/>
              </p:ext>
            </p:extLst>
          </p:nvPr>
        </p:nvGraphicFramePr>
        <p:xfrm>
          <a:off x="195416" y="318836"/>
          <a:ext cx="4991100" cy="4429125"/>
        </p:xfrm>
        <a:graphic>
          <a:graphicData uri="http://schemas.openxmlformats.org/presentationml/2006/ole">
            <mc:AlternateContent xmlns:mc="http://schemas.openxmlformats.org/markup-compatibility/2006">
              <mc:Choice xmlns:v="urn:schemas-microsoft-com:vml" Requires="v">
                <p:oleObj name="Imagem de Bitmap" r:id="rId3" imgW="6733333" imgH="5971429" progId="Paint.Picture">
                  <p:embed/>
                </p:oleObj>
              </mc:Choice>
              <mc:Fallback>
                <p:oleObj name="Imagem de Bitmap" r:id="rId3" imgW="6733333" imgH="5971429" progId="Paint.Picture">
                  <p:embed/>
                  <p:pic>
                    <p:nvPicPr>
                      <p:cNvPr id="5" name="Objeto 4">
                        <a:extLst>
                          <a:ext uri="{FF2B5EF4-FFF2-40B4-BE49-F238E27FC236}">
                            <a16:creationId xmlns:a16="http://schemas.microsoft.com/office/drawing/2014/main" id="{5911F6B8-BDD2-D762-1286-6C2B59532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16" y="318836"/>
                        <a:ext cx="4991100" cy="442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aixaDeTexto 5">
            <a:extLst>
              <a:ext uri="{FF2B5EF4-FFF2-40B4-BE49-F238E27FC236}">
                <a16:creationId xmlns:a16="http://schemas.microsoft.com/office/drawing/2014/main" id="{F8F94EC3-67A8-BCCF-165F-6D64F64C7EB0}"/>
              </a:ext>
            </a:extLst>
          </p:cNvPr>
          <p:cNvSpPr txBox="1"/>
          <p:nvPr/>
        </p:nvSpPr>
        <p:spPr>
          <a:xfrm>
            <a:off x="5771535" y="353961"/>
            <a:ext cx="2939845" cy="1099788"/>
          </a:xfrm>
          <a:prstGeom prst="rect">
            <a:avLst/>
          </a:prstGeom>
          <a:noFill/>
        </p:spPr>
        <p:txBody>
          <a:bodyPr wrap="square" rtlCol="0">
            <a:spAutoFit/>
          </a:bodyPr>
          <a:lstStyle/>
          <a:p>
            <a:pPr>
              <a:lnSpc>
                <a:spcPct val="80000"/>
              </a:lnSpc>
              <a:spcAft>
                <a:spcPts val="800"/>
              </a:spcAft>
              <a:buClr>
                <a:schemeClr val="dk2"/>
              </a:buClr>
              <a:buSzPts val="1000"/>
              <a:tabLst>
                <a:tab pos="457200" algn="l"/>
              </a:tabLst>
            </a:pPr>
            <a:r>
              <a:rPr lang="pt-BR"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Você recebe bonificação por novos clientes cadastrados, mas fique atento, só vale para aqueles que forem registrados no sistema!</a:t>
            </a: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pt-BR" dirty="0"/>
          </a:p>
        </p:txBody>
      </p:sp>
      <p:sp>
        <p:nvSpPr>
          <p:cNvPr id="7" name="Texto Explicativo: Seta para a Esquerda 6">
            <a:extLst>
              <a:ext uri="{FF2B5EF4-FFF2-40B4-BE49-F238E27FC236}">
                <a16:creationId xmlns:a16="http://schemas.microsoft.com/office/drawing/2014/main" id="{51944F21-091A-AD52-1D82-10DF5DC29335}"/>
              </a:ext>
            </a:extLst>
          </p:cNvPr>
          <p:cNvSpPr/>
          <p:nvPr/>
        </p:nvSpPr>
        <p:spPr>
          <a:xfrm>
            <a:off x="5771535" y="1927123"/>
            <a:ext cx="2005781" cy="1337187"/>
          </a:xfrm>
          <a:prstGeom prst="leftArrow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80000"/>
              </a:lnSpc>
              <a:spcAft>
                <a:spcPts val="800"/>
              </a:spcAft>
              <a:buClr>
                <a:schemeClr val="dk2"/>
              </a:buClr>
              <a:buSzPts val="1000"/>
              <a:tabLst>
                <a:tab pos="457200" algn="l"/>
              </a:tabLst>
            </a:pPr>
            <a:r>
              <a:rPr lang="pt-BR" sz="14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Registre todos os atendimentos para uma melhor comunicação futura.</a:t>
            </a:r>
          </a:p>
        </p:txBody>
      </p:sp>
      <p:pic>
        <p:nvPicPr>
          <p:cNvPr id="9" name="Gráfico 8" descr="Ponto de exclamação com preenchimento sólido">
            <a:extLst>
              <a:ext uri="{FF2B5EF4-FFF2-40B4-BE49-F238E27FC236}">
                <a16:creationId xmlns:a16="http://schemas.microsoft.com/office/drawing/2014/main" id="{46429357-9A6D-EFB9-81F9-16A30455C6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6516" y="318836"/>
            <a:ext cx="914400" cy="914400"/>
          </a:xfrm>
          <a:prstGeom prst="rect">
            <a:avLst/>
          </a:prstGeom>
        </p:spPr>
      </p:pic>
      <p:sp>
        <p:nvSpPr>
          <p:cNvPr id="8" name="CaixaDeTexto 7">
            <a:extLst>
              <a:ext uri="{FF2B5EF4-FFF2-40B4-BE49-F238E27FC236}">
                <a16:creationId xmlns:a16="http://schemas.microsoft.com/office/drawing/2014/main" id="{77A5BAD5-26CE-E7BD-B35B-D41A302DD53B}"/>
              </a:ext>
            </a:extLst>
          </p:cNvPr>
          <p:cNvSpPr txBox="1"/>
          <p:nvPr/>
        </p:nvSpPr>
        <p:spPr>
          <a:xfrm>
            <a:off x="7983794" y="4737300"/>
            <a:ext cx="324464" cy="246221"/>
          </a:xfrm>
          <a:prstGeom prst="rect">
            <a:avLst/>
          </a:prstGeom>
          <a:noFill/>
        </p:spPr>
        <p:txBody>
          <a:bodyPr wrap="square" rtlCol="0">
            <a:spAutoFit/>
          </a:bodyPr>
          <a:lstStyle/>
          <a:p>
            <a:r>
              <a:rPr lang="pt-BR" sz="1000" b="1" dirty="0"/>
              <a:t>25</a:t>
            </a:r>
          </a:p>
        </p:txBody>
      </p:sp>
    </p:spTree>
    <p:extLst>
      <p:ext uri="{BB962C8B-B14F-4D97-AF65-F5344CB8AC3E}">
        <p14:creationId xmlns:p14="http://schemas.microsoft.com/office/powerpoint/2010/main" val="1991057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3" name="Rectangle 2">
            <a:extLst>
              <a:ext uri="{FF2B5EF4-FFF2-40B4-BE49-F238E27FC236}">
                <a16:creationId xmlns:a16="http://schemas.microsoft.com/office/drawing/2014/main" id="{61D8D933-6B8D-8E78-2763-D4534230B91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2" name="Rectangle 2">
            <a:extLst>
              <a:ext uri="{FF2B5EF4-FFF2-40B4-BE49-F238E27FC236}">
                <a16:creationId xmlns:a16="http://schemas.microsoft.com/office/drawing/2014/main" id="{7CC152D4-798A-DD99-01FE-3D22B679FBF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4" name="Objeto 3">
            <a:extLst>
              <a:ext uri="{FF2B5EF4-FFF2-40B4-BE49-F238E27FC236}">
                <a16:creationId xmlns:a16="http://schemas.microsoft.com/office/drawing/2014/main" id="{083D5F56-6890-5E1B-5773-5567944CB3CD}"/>
              </a:ext>
            </a:extLst>
          </p:cNvPr>
          <p:cNvGraphicFramePr>
            <a:graphicFrameLocks noChangeAspect="1"/>
          </p:cNvGraphicFramePr>
          <p:nvPr>
            <p:extLst>
              <p:ext uri="{D42A27DB-BD31-4B8C-83A1-F6EECF244321}">
                <p14:modId xmlns:p14="http://schemas.microsoft.com/office/powerpoint/2010/main" val="3630878248"/>
              </p:ext>
            </p:extLst>
          </p:nvPr>
        </p:nvGraphicFramePr>
        <p:xfrm>
          <a:off x="173049" y="223837"/>
          <a:ext cx="4261300" cy="3286125"/>
        </p:xfrm>
        <a:graphic>
          <a:graphicData uri="http://schemas.openxmlformats.org/presentationml/2006/ole">
            <mc:AlternateContent xmlns:mc="http://schemas.openxmlformats.org/markup-compatibility/2006">
              <mc:Choice xmlns:v="urn:schemas-microsoft-com:vml" Requires="v">
                <p:oleObj name="Imagem de Bitmap" r:id="rId3" imgW="12971429" imgH="6533333" progId="Paint.Picture">
                  <p:embed/>
                </p:oleObj>
              </mc:Choice>
              <mc:Fallback>
                <p:oleObj name="Imagem de Bitmap" r:id="rId3" imgW="12971429" imgH="6533333" progId="Paint.Picture">
                  <p:embed/>
                  <p:pic>
                    <p:nvPicPr>
                      <p:cNvPr id="4" name="Objeto 3">
                        <a:extLst>
                          <a:ext uri="{FF2B5EF4-FFF2-40B4-BE49-F238E27FC236}">
                            <a16:creationId xmlns:a16="http://schemas.microsoft.com/office/drawing/2014/main" id="{083D5F56-6890-5E1B-5773-5567944CB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49" y="223837"/>
                        <a:ext cx="4261300" cy="3286125"/>
                      </a:xfrm>
                      <a:prstGeom prst="rect">
                        <a:avLst/>
                      </a:prstGeom>
                      <a:noFill/>
                    </p:spPr>
                  </p:pic>
                </p:oleObj>
              </mc:Fallback>
            </mc:AlternateContent>
          </a:graphicData>
        </a:graphic>
      </p:graphicFrame>
      <p:sp>
        <p:nvSpPr>
          <p:cNvPr id="6" name="Rectangle 4">
            <a:extLst>
              <a:ext uri="{FF2B5EF4-FFF2-40B4-BE49-F238E27FC236}">
                <a16:creationId xmlns:a16="http://schemas.microsoft.com/office/drawing/2014/main" id="{C9EDBDDE-D3E8-8201-8F5C-F89ECA842717}"/>
              </a:ext>
            </a:extLst>
          </p:cNvPr>
          <p:cNvSpPr>
            <a:spLocks noChangeArrowheads="1"/>
          </p:cNvSpPr>
          <p:nvPr/>
        </p:nvSpPr>
        <p:spPr bwMode="auto">
          <a:xfrm>
            <a:off x="3392129" y="1866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7" name="Objeto 6">
            <a:extLst>
              <a:ext uri="{FF2B5EF4-FFF2-40B4-BE49-F238E27FC236}">
                <a16:creationId xmlns:a16="http://schemas.microsoft.com/office/drawing/2014/main" id="{EB7EA056-FA7A-B77F-ED20-4C6028EA1348}"/>
              </a:ext>
            </a:extLst>
          </p:cNvPr>
          <p:cNvGraphicFramePr>
            <a:graphicFrameLocks noChangeAspect="1"/>
          </p:cNvGraphicFramePr>
          <p:nvPr>
            <p:extLst>
              <p:ext uri="{D42A27DB-BD31-4B8C-83A1-F6EECF244321}">
                <p14:modId xmlns:p14="http://schemas.microsoft.com/office/powerpoint/2010/main" val="2254972402"/>
              </p:ext>
            </p:extLst>
          </p:nvPr>
        </p:nvGraphicFramePr>
        <p:xfrm>
          <a:off x="4572000" y="233362"/>
          <a:ext cx="4338484" cy="3276600"/>
        </p:xfrm>
        <a:graphic>
          <a:graphicData uri="http://schemas.openxmlformats.org/presentationml/2006/ole">
            <mc:AlternateContent xmlns:mc="http://schemas.openxmlformats.org/markup-compatibility/2006">
              <mc:Choice xmlns:v="urn:schemas-microsoft-com:vml" Requires="v">
                <p:oleObj name="Imagem de Bitmap" r:id="rId5" imgW="12984387" imgH="6811326" progId="Paint.Picture">
                  <p:embed/>
                </p:oleObj>
              </mc:Choice>
              <mc:Fallback>
                <p:oleObj name="Imagem de Bitmap" r:id="rId5" imgW="12984387" imgH="6811326" progId="Paint.Picture">
                  <p:embed/>
                  <p:pic>
                    <p:nvPicPr>
                      <p:cNvPr id="7" name="Objeto 6">
                        <a:extLst>
                          <a:ext uri="{FF2B5EF4-FFF2-40B4-BE49-F238E27FC236}">
                            <a16:creationId xmlns:a16="http://schemas.microsoft.com/office/drawing/2014/main" id="{EB7EA056-FA7A-B77F-ED20-4C6028EA1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33362"/>
                        <a:ext cx="4338484" cy="3276600"/>
                      </a:xfrm>
                      <a:prstGeom prst="rect">
                        <a:avLst/>
                      </a:prstGeom>
                      <a:noFill/>
                    </p:spPr>
                  </p:pic>
                </p:oleObj>
              </mc:Fallback>
            </mc:AlternateContent>
          </a:graphicData>
        </a:graphic>
      </p:graphicFrame>
      <p:sp>
        <p:nvSpPr>
          <p:cNvPr id="5" name="CaixaDeTexto 4">
            <a:extLst>
              <a:ext uri="{FF2B5EF4-FFF2-40B4-BE49-F238E27FC236}">
                <a16:creationId xmlns:a16="http://schemas.microsoft.com/office/drawing/2014/main" id="{63D438CE-E529-BBF4-91A8-88E95ECF5951}"/>
              </a:ext>
            </a:extLst>
          </p:cNvPr>
          <p:cNvSpPr txBox="1"/>
          <p:nvPr/>
        </p:nvSpPr>
        <p:spPr>
          <a:xfrm>
            <a:off x="2303699" y="3733798"/>
            <a:ext cx="4511842" cy="523220"/>
          </a:xfrm>
          <a:prstGeom prst="rect">
            <a:avLst/>
          </a:prstGeom>
          <a:noFill/>
          <a:ln w="3175">
            <a:solidFill>
              <a:schemeClr val="tx1"/>
            </a:solidFill>
          </a:ln>
        </p:spPr>
        <p:txBody>
          <a:bodyPr wrap="square" rtlCol="0">
            <a:spAutoFit/>
          </a:bodyPr>
          <a:lstStyle/>
          <a:p>
            <a:pPr algn="ctr"/>
            <a:r>
              <a:rPr lang="pt-BR" dirty="0">
                <a:latin typeface="Calibri" panose="020F0502020204030204" pitchFamily="34" charset="0"/>
                <a:cs typeface="Calibri" panose="020F0502020204030204" pitchFamily="34" charset="0"/>
              </a:rPr>
              <a:t>Procure seu Gestor em caso de dúvida no processo de registro no sistema!</a:t>
            </a:r>
          </a:p>
        </p:txBody>
      </p:sp>
      <p:pic>
        <p:nvPicPr>
          <p:cNvPr id="9" name="Gráfico 8" descr="Perguntas estrutura de tópicos">
            <a:extLst>
              <a:ext uri="{FF2B5EF4-FFF2-40B4-BE49-F238E27FC236}">
                <a16:creationId xmlns:a16="http://schemas.microsoft.com/office/drawing/2014/main" id="{CB444753-1F60-9D8A-BEFC-5B5A276B8C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0090" y="3538208"/>
            <a:ext cx="914400" cy="914400"/>
          </a:xfrm>
          <a:prstGeom prst="rect">
            <a:avLst/>
          </a:prstGeom>
        </p:spPr>
      </p:pic>
      <p:sp>
        <p:nvSpPr>
          <p:cNvPr id="10" name="CaixaDeTexto 9">
            <a:extLst>
              <a:ext uri="{FF2B5EF4-FFF2-40B4-BE49-F238E27FC236}">
                <a16:creationId xmlns:a16="http://schemas.microsoft.com/office/drawing/2014/main" id="{AE1C0424-ADE1-1F8B-6A7E-DE37A7E17F3D}"/>
              </a:ext>
            </a:extLst>
          </p:cNvPr>
          <p:cNvSpPr txBox="1"/>
          <p:nvPr/>
        </p:nvSpPr>
        <p:spPr>
          <a:xfrm>
            <a:off x="7983794" y="4737300"/>
            <a:ext cx="324464" cy="246221"/>
          </a:xfrm>
          <a:prstGeom prst="rect">
            <a:avLst/>
          </a:prstGeom>
          <a:noFill/>
        </p:spPr>
        <p:txBody>
          <a:bodyPr wrap="square" rtlCol="0">
            <a:spAutoFit/>
          </a:bodyPr>
          <a:lstStyle/>
          <a:p>
            <a:r>
              <a:rPr lang="pt-BR" sz="1000" b="1" dirty="0"/>
              <a:t>26</a:t>
            </a:r>
          </a:p>
        </p:txBody>
      </p:sp>
    </p:spTree>
    <p:extLst>
      <p:ext uri="{BB962C8B-B14F-4D97-AF65-F5344CB8AC3E}">
        <p14:creationId xmlns:p14="http://schemas.microsoft.com/office/powerpoint/2010/main" val="2906982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661692" cy="4530402"/>
          </a:xfrm>
          <a:prstGeom prst="rect">
            <a:avLst/>
          </a:prstGeom>
        </p:spPr>
        <p:txBody>
          <a:bodyPr spcFirstLastPara="1" wrap="square" lIns="91425" tIns="91425" rIns="91425" bIns="91425" anchor="t" anchorCtr="0">
            <a:normAutofit fontScale="62500" lnSpcReduction="20000"/>
          </a:bodyPr>
          <a:lstStyle/>
          <a:p>
            <a:pPr marL="114300" indent="0" algn="just">
              <a:lnSpc>
                <a:spcPct val="107000"/>
              </a:lnSpc>
              <a:spcAft>
                <a:spcPts val="800"/>
              </a:spcAft>
              <a:buNone/>
            </a:pPr>
            <a:r>
              <a:rPr lang="pt-BR" sz="2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pt-B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nSpc>
                <a:spcPct val="107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0" algn="just">
              <a:lnSpc>
                <a:spcPct val="170000"/>
              </a:lnSpc>
              <a:buClr>
                <a:srgbClr val="000000"/>
              </a:buClr>
              <a:buNone/>
              <a:tabLst>
                <a:tab pos="457200" algn="l"/>
              </a:tabLst>
            </a:pPr>
            <a:r>
              <a:rPr lang="pt-BR" sz="1700" dirty="0">
                <a:solidFill>
                  <a:schemeClr val="bg2"/>
                </a:solidFill>
                <a:latin typeface="Calibri" panose="020F0502020204030204" pitchFamily="34" charset="0"/>
                <a:cs typeface="Calibri" panose="020F0502020204030204" pitchFamily="34" charset="0"/>
              </a:rPr>
              <a:t>Podemos dizer que este é o momento que você coloca em prática tudo aquilo que planejou!</a:t>
            </a:r>
          </a:p>
          <a:p>
            <a:pPr marL="342900" indent="0" algn="just">
              <a:lnSpc>
                <a:spcPct val="170000"/>
              </a:lnSpc>
              <a:buClr>
                <a:srgbClr val="000000"/>
              </a:buClr>
              <a:buNone/>
              <a:tabLst>
                <a:tab pos="457200" algn="l"/>
              </a:tabLst>
            </a:pPr>
            <a:r>
              <a:rPr lang="pt-BR" sz="1700" dirty="0">
                <a:solidFill>
                  <a:schemeClr val="bg2"/>
                </a:solidFill>
                <a:latin typeface="Calibri" panose="020F0502020204030204" pitchFamily="34" charset="0"/>
                <a:cs typeface="Calibri" panose="020F0502020204030204" pitchFamily="34" charset="0"/>
              </a:rPr>
              <a:t>Parte determinante na venda de um produto é o formato da </a:t>
            </a:r>
            <a:r>
              <a:rPr lang="pt-BR" sz="1700" b="1" dirty="0">
                <a:solidFill>
                  <a:schemeClr val="bg1"/>
                </a:solidFill>
                <a:highlight>
                  <a:srgbClr val="808080"/>
                </a:highlight>
                <a:latin typeface="Calibri" panose="020F0502020204030204" pitchFamily="34" charset="0"/>
                <a:cs typeface="Calibri" panose="020F0502020204030204" pitchFamily="34" charset="0"/>
              </a:rPr>
              <a:t>Abordagem Inicial. </a:t>
            </a:r>
            <a:r>
              <a:rPr lang="pt-BR" sz="1700" dirty="0">
                <a:solidFill>
                  <a:schemeClr val="bg2"/>
                </a:solidFill>
                <a:latin typeface="Calibri" panose="020F0502020204030204" pitchFamily="34" charset="0"/>
                <a:cs typeface="Calibri" panose="020F0502020204030204" pitchFamily="34" charset="0"/>
              </a:rPr>
              <a:t>A abordagem orienta você a criar maior proximidade com o cliente para posteriormente vender pra ele.</a:t>
            </a:r>
          </a:p>
          <a:p>
            <a:pPr marL="342900" indent="0" algn="just">
              <a:lnSpc>
                <a:spcPct val="170000"/>
              </a:lnSpc>
              <a:buClr>
                <a:srgbClr val="000000"/>
              </a:buClr>
              <a:buNone/>
              <a:tabLst>
                <a:tab pos="457200" algn="l"/>
              </a:tabLst>
            </a:pPr>
            <a:r>
              <a:rPr lang="pt-BR" sz="1700" dirty="0">
                <a:solidFill>
                  <a:schemeClr val="bg2"/>
                </a:solidFill>
                <a:latin typeface="Calibri" panose="020F0502020204030204" pitchFamily="34" charset="0"/>
                <a:cs typeface="Calibri" panose="020F0502020204030204" pitchFamily="34" charset="0"/>
              </a:rPr>
              <a:t>A abordagem poderá ter os seguintes objetivos:</a:t>
            </a:r>
          </a:p>
          <a:p>
            <a:pPr marL="342900" lvl="0" indent="-342900" algn="just">
              <a:lnSpc>
                <a:spcPct val="170000"/>
              </a:lnSpc>
              <a:buClr>
                <a:srgbClr val="000000"/>
              </a:buClr>
              <a:buFont typeface="Wingdings" panose="05000000000000000000" pitchFamily="2" charset="2"/>
              <a:buChar char=""/>
              <a:tabLst>
                <a:tab pos="457200" algn="l"/>
              </a:tabLst>
            </a:pPr>
            <a:r>
              <a:rPr lang="pt-BR" sz="1700" dirty="0">
                <a:solidFill>
                  <a:schemeClr val="bg2"/>
                </a:solidFill>
                <a:latin typeface="Calibri" panose="020F0502020204030204" pitchFamily="34" charset="0"/>
                <a:cs typeface="Calibri" panose="020F0502020204030204" pitchFamily="34" charset="0"/>
              </a:rPr>
              <a:t>Prospecção de novos clientes</a:t>
            </a:r>
          </a:p>
          <a:p>
            <a:pPr marL="342900" lvl="0" indent="-342900" algn="just">
              <a:lnSpc>
                <a:spcPct val="170000"/>
              </a:lnSpc>
              <a:buClr>
                <a:srgbClr val="000000"/>
              </a:buClr>
              <a:buFont typeface="Wingdings" panose="05000000000000000000" pitchFamily="2" charset="2"/>
              <a:buChar char=""/>
              <a:tabLst>
                <a:tab pos="457200" algn="l"/>
              </a:tabLst>
            </a:pPr>
            <a:r>
              <a:rPr lang="pt-BR" sz="1700" dirty="0">
                <a:solidFill>
                  <a:schemeClr val="bg2"/>
                </a:solidFill>
                <a:latin typeface="Calibri" panose="020F0502020204030204" pitchFamily="34" charset="0"/>
                <a:cs typeface="Calibri" panose="020F0502020204030204" pitchFamily="34" charset="0"/>
              </a:rPr>
              <a:t>Venda de outros produtos para clientes da carteira</a:t>
            </a:r>
          </a:p>
          <a:p>
            <a:pPr marL="342900" lvl="0" indent="-342900" algn="just">
              <a:lnSpc>
                <a:spcPct val="170000"/>
              </a:lnSpc>
              <a:buClr>
                <a:srgbClr val="000000"/>
              </a:buClr>
              <a:buFont typeface="Wingdings" panose="05000000000000000000" pitchFamily="2" charset="2"/>
              <a:buChar char=""/>
              <a:tabLst>
                <a:tab pos="457200" algn="l"/>
              </a:tabLst>
            </a:pPr>
            <a:r>
              <a:rPr lang="pt-BR" sz="1700" dirty="0">
                <a:solidFill>
                  <a:schemeClr val="bg2"/>
                </a:solidFill>
                <a:latin typeface="Calibri" panose="020F0502020204030204" pitchFamily="34" charset="0"/>
                <a:cs typeface="Calibri" panose="020F0502020204030204" pitchFamily="34" charset="0"/>
              </a:rPr>
              <a:t>Apresentar lançamentos e novidades</a:t>
            </a:r>
          </a:p>
          <a:p>
            <a:pPr marL="342900" lvl="0" indent="-342900" algn="just">
              <a:lnSpc>
                <a:spcPct val="170000"/>
              </a:lnSpc>
              <a:buClr>
                <a:srgbClr val="000000"/>
              </a:buClr>
              <a:buFont typeface="Wingdings" panose="05000000000000000000" pitchFamily="2" charset="2"/>
              <a:buChar char=""/>
              <a:tabLst>
                <a:tab pos="457200" algn="l"/>
              </a:tabLst>
            </a:pPr>
            <a:r>
              <a:rPr lang="pt-BR" sz="1700" dirty="0">
                <a:solidFill>
                  <a:schemeClr val="bg2"/>
                </a:solidFill>
                <a:latin typeface="Calibri" panose="020F0502020204030204" pitchFamily="34" charset="0"/>
                <a:cs typeface="Calibri" panose="020F0502020204030204" pitchFamily="34" charset="0"/>
              </a:rPr>
              <a:t>Dar continuidade a negociações</a:t>
            </a:r>
          </a:p>
          <a:p>
            <a:pPr marL="342900" lvl="0" indent="-342900" algn="just">
              <a:lnSpc>
                <a:spcPct val="170000"/>
              </a:lnSpc>
              <a:buClr>
                <a:srgbClr val="000000"/>
              </a:buClr>
              <a:buFont typeface="Wingdings" panose="05000000000000000000" pitchFamily="2" charset="2"/>
              <a:buChar char=""/>
              <a:tabLst>
                <a:tab pos="457200" algn="l"/>
              </a:tabLst>
            </a:pPr>
            <a:r>
              <a:rPr lang="pt-BR" sz="1700" dirty="0">
                <a:solidFill>
                  <a:schemeClr val="bg2"/>
                </a:solidFill>
                <a:latin typeface="Calibri" panose="020F0502020204030204" pitchFamily="34" charset="0"/>
                <a:cs typeface="Calibri" panose="020F0502020204030204" pitchFamily="34" charset="0"/>
              </a:rPr>
              <a:t>Resolver pendências</a:t>
            </a:r>
          </a:p>
          <a:p>
            <a:pPr marL="342900" lvl="0" indent="-342900" algn="just">
              <a:lnSpc>
                <a:spcPct val="170000"/>
              </a:lnSpc>
              <a:buClr>
                <a:srgbClr val="000000"/>
              </a:buClr>
              <a:buFont typeface="Wingdings" panose="05000000000000000000" pitchFamily="2" charset="2"/>
              <a:buChar char=""/>
              <a:tabLst>
                <a:tab pos="457200" algn="l"/>
              </a:tabLst>
            </a:pPr>
            <a:r>
              <a:rPr lang="pt-BR" sz="1700" dirty="0">
                <a:solidFill>
                  <a:schemeClr val="bg2"/>
                </a:solidFill>
                <a:latin typeface="Calibri" panose="020F0502020204030204" pitchFamily="34" charset="0"/>
                <a:cs typeface="Calibri" panose="020F0502020204030204" pitchFamily="34" charset="0"/>
              </a:rPr>
              <a:t>Tratar de assuntos de Pós Vendas</a:t>
            </a:r>
          </a:p>
          <a:p>
            <a:pPr marL="0" indent="0" algn="just">
              <a:lnSpc>
                <a:spcPct val="170000"/>
              </a:lnSpc>
              <a:buClr>
                <a:srgbClr val="000000"/>
              </a:buClr>
              <a:buNone/>
              <a:tabLst>
                <a:tab pos="457200" algn="l"/>
              </a:tabLst>
            </a:pPr>
            <a:r>
              <a:rPr lang="pt-BR"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Preocupe-se em causar uma boa impressão:</a:t>
            </a:r>
          </a:p>
          <a:p>
            <a:pPr marL="0" lvl="0" indent="0" algn="just">
              <a:lnSpc>
                <a:spcPct val="170000"/>
              </a:lnSpc>
              <a:buClr>
                <a:srgbClr val="000000"/>
              </a:buClr>
              <a:buNone/>
              <a:tabLst>
                <a:tab pos="457200" algn="l"/>
              </a:tabLst>
            </a:pPr>
            <a:endParaRPr lang="pt-BR" sz="1700" dirty="0">
              <a:solidFill>
                <a:schemeClr val="bg2"/>
              </a:solidFill>
              <a:latin typeface="Calibri" panose="020F0502020204030204" pitchFamily="34" charset="0"/>
              <a:cs typeface="Calibri" panose="020F0502020204030204" pitchFamily="34" charset="0"/>
            </a:endParaRPr>
          </a:p>
          <a:p>
            <a:pPr marL="0" indent="0" algn="just">
              <a:lnSpc>
                <a:spcPct val="120000"/>
              </a:lnSpc>
              <a:buClr>
                <a:srgbClr val="000000"/>
              </a:buClr>
              <a:buNone/>
              <a:tabLst>
                <a:tab pos="457200" algn="l"/>
              </a:tabLst>
            </a:pPr>
            <a:endParaRPr lang="pt-BR" sz="1900" dirty="0">
              <a:solidFill>
                <a:srgbClr val="000000"/>
              </a:solidFill>
              <a:latin typeface="Calibri" panose="020F0502020204030204" pitchFamily="34" charset="0"/>
              <a:cs typeface="Calibri" panose="020F0502020204030204" pitchFamily="34" charset="0"/>
            </a:endParaRPr>
          </a:p>
        </p:txBody>
      </p:sp>
      <p:pic>
        <p:nvPicPr>
          <p:cNvPr id="3" name="Gráfico 2" descr="Área de Transferência Marcada estrutura de tópicos">
            <a:extLst>
              <a:ext uri="{FF2B5EF4-FFF2-40B4-BE49-F238E27FC236}">
                <a16:creationId xmlns:a16="http://schemas.microsoft.com/office/drawing/2014/main" id="{9CF7BE5A-3C55-6EE3-BC3E-7F7CA4CE1AB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70767" y="79273"/>
            <a:ext cx="914400" cy="914400"/>
          </a:xfrm>
          <a:prstGeom prst="rect">
            <a:avLst/>
          </a:prstGeom>
        </p:spPr>
      </p:pic>
      <p:sp>
        <p:nvSpPr>
          <p:cNvPr id="4" name="CaixaDeTexto 3">
            <a:extLst>
              <a:ext uri="{FF2B5EF4-FFF2-40B4-BE49-F238E27FC236}">
                <a16:creationId xmlns:a16="http://schemas.microsoft.com/office/drawing/2014/main" id="{8B5B5F31-F60A-F2C6-7DDE-E8DB920BACAA}"/>
              </a:ext>
            </a:extLst>
          </p:cNvPr>
          <p:cNvSpPr txBox="1"/>
          <p:nvPr/>
        </p:nvSpPr>
        <p:spPr>
          <a:xfrm>
            <a:off x="4286864" y="79273"/>
            <a:ext cx="4572001" cy="4781309"/>
          </a:xfrm>
          <a:prstGeom prst="rect">
            <a:avLst/>
          </a:prstGeom>
          <a:noFill/>
        </p:spPr>
        <p:txBody>
          <a:bodyPr wrap="square" rtlCol="0">
            <a:spAutoFit/>
          </a:bodyPr>
          <a:lstStyle/>
          <a:p>
            <a:pPr>
              <a:lnSpc>
                <a:spcPct val="107000"/>
              </a:lnSpc>
              <a:spcAft>
                <a:spcPts val="800"/>
              </a:spcAft>
            </a:pPr>
            <a:br>
              <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pt-BR"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Receba o cliente com entusiasmo! Independente do meio de comunicação, transmitimos energia e satisfação. De forma escrita, pelo </a:t>
            </a:r>
            <a:r>
              <a:rPr lang="pt-BR" sz="1100" dirty="0" err="1">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whatsapp</a:t>
            </a:r>
            <a:r>
              <a:rPr lang="pt-BR"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no tom de voz, pelo telefone ou na expressão facial, por vídeo conferência. O cliente percebe o seu interesse em atendê-lo!</a:t>
            </a:r>
          </a:p>
          <a:p>
            <a:pPr>
              <a:lnSpc>
                <a:spcPct val="150000"/>
              </a:lnSpc>
              <a:spcAft>
                <a:spcPts val="800"/>
              </a:spcAft>
            </a:pPr>
            <a:r>
              <a:rPr lang="pt-BR"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 indicado é responder ao cliente utilizando a mesma abertura que ele iniciou. Exemplo: responda com um “Bom dia” se ele também usou essa saudação ou, se o cliente parecer mais informal, utilize um “Olá”. Faça uma interpretação da forma mais adequada de recebê-lo!</a:t>
            </a:r>
          </a:p>
          <a:p>
            <a:pPr>
              <a:lnSpc>
                <a:spcPct val="150000"/>
              </a:lnSpc>
              <a:spcAft>
                <a:spcPts val="800"/>
              </a:spcAft>
            </a:pPr>
            <a:r>
              <a:rPr lang="pt-BR"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Caso já o conheça, trate-o pelo nome desde o início.</a:t>
            </a:r>
          </a:p>
          <a:p>
            <a:pPr>
              <a:lnSpc>
                <a:spcPct val="150000"/>
              </a:lnSpc>
              <a:spcAft>
                <a:spcPts val="800"/>
              </a:spcAft>
            </a:pPr>
            <a:r>
              <a:rPr lang="pt-BR"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Se for o primeiro contato, apresente-se. Melhor que seja nome e sobrenome. Em seguida pergunte o nome do cliente e da empresa que está representando. Identifique se o cliente já conhece a Brasil dos Parafusos e pergunte como conheceu a empresa e se recebeu indicação. </a:t>
            </a:r>
          </a:p>
          <a:p>
            <a:pPr>
              <a:lnSpc>
                <a:spcPct val="150000"/>
              </a:lnSpc>
              <a:spcAft>
                <a:spcPts val="800"/>
              </a:spcAft>
            </a:pPr>
            <a:r>
              <a:rPr lang="pt-BR"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Até aqui você já fez uma abertura “quente”, com o “pé direito”. Agora precisa conhecer melhor o cliente, suas expectativas, desejos, necessidades e o que motiva a sua compra.</a:t>
            </a:r>
          </a:p>
          <a:p>
            <a:pPr marL="342900" algn="just">
              <a:lnSpc>
                <a:spcPct val="120000"/>
              </a:lnSpc>
              <a:buClr>
                <a:srgbClr val="000000"/>
              </a:buClr>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3893574" y="79273"/>
            <a:ext cx="0" cy="471886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Imagem 4">
            <a:extLst>
              <a:ext uri="{FF2B5EF4-FFF2-40B4-BE49-F238E27FC236}">
                <a16:creationId xmlns:a16="http://schemas.microsoft.com/office/drawing/2014/main" id="{5CC56271-EC78-7308-D351-153003A06603}"/>
              </a:ext>
            </a:extLst>
          </p:cNvPr>
          <p:cNvPicPr>
            <a:picLocks noChangeAspect="1"/>
          </p:cNvPicPr>
          <p:nvPr/>
        </p:nvPicPr>
        <p:blipFill>
          <a:blip r:embed="rId5"/>
          <a:stretch>
            <a:fillRect/>
          </a:stretch>
        </p:blipFill>
        <p:spPr>
          <a:xfrm>
            <a:off x="619568" y="325694"/>
            <a:ext cx="1146147" cy="573074"/>
          </a:xfrm>
          <a:prstGeom prst="rect">
            <a:avLst/>
          </a:prstGeom>
        </p:spPr>
      </p:pic>
      <p:sp>
        <p:nvSpPr>
          <p:cNvPr id="7" name="CaixaDeTexto 6">
            <a:extLst>
              <a:ext uri="{FF2B5EF4-FFF2-40B4-BE49-F238E27FC236}">
                <a16:creationId xmlns:a16="http://schemas.microsoft.com/office/drawing/2014/main" id="{4C54F11A-6B5D-767B-D49C-D995485CC33F}"/>
              </a:ext>
            </a:extLst>
          </p:cNvPr>
          <p:cNvSpPr txBox="1"/>
          <p:nvPr/>
        </p:nvSpPr>
        <p:spPr>
          <a:xfrm>
            <a:off x="7983794" y="4747132"/>
            <a:ext cx="324464" cy="246221"/>
          </a:xfrm>
          <a:prstGeom prst="rect">
            <a:avLst/>
          </a:prstGeom>
          <a:noFill/>
        </p:spPr>
        <p:txBody>
          <a:bodyPr wrap="square" rtlCol="0">
            <a:spAutoFit/>
          </a:bodyPr>
          <a:lstStyle/>
          <a:p>
            <a:r>
              <a:rPr lang="pt-BR" sz="1000" b="1" dirty="0"/>
              <a:t>27</a:t>
            </a:r>
          </a:p>
        </p:txBody>
      </p:sp>
      <p:pic>
        <p:nvPicPr>
          <p:cNvPr id="8" name="Gráfico 7" descr="Na mosca estrutura de tópicos">
            <a:extLst>
              <a:ext uri="{FF2B5EF4-FFF2-40B4-BE49-F238E27FC236}">
                <a16:creationId xmlns:a16="http://schemas.microsoft.com/office/drawing/2014/main" id="{F790277A-1D7E-3198-7C3D-8686DFA3BE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4782" y="257041"/>
            <a:ext cx="457200" cy="457200"/>
          </a:xfrm>
          <a:prstGeom prst="rect">
            <a:avLst/>
          </a:prstGeom>
        </p:spPr>
      </p:pic>
      <p:pic>
        <p:nvPicPr>
          <p:cNvPr id="10" name="Gráfico 9" descr="Na mosca estrutura de tópicos">
            <a:extLst>
              <a:ext uri="{FF2B5EF4-FFF2-40B4-BE49-F238E27FC236}">
                <a16:creationId xmlns:a16="http://schemas.microsoft.com/office/drawing/2014/main" id="{EEAA6657-B159-BF8E-2731-0CCA0D7D52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50522" y="1127196"/>
            <a:ext cx="457200" cy="457200"/>
          </a:xfrm>
          <a:prstGeom prst="rect">
            <a:avLst/>
          </a:prstGeom>
        </p:spPr>
      </p:pic>
      <p:pic>
        <p:nvPicPr>
          <p:cNvPr id="11" name="Gráfico 10" descr="Na mosca estrutura de tópicos">
            <a:extLst>
              <a:ext uri="{FF2B5EF4-FFF2-40B4-BE49-F238E27FC236}">
                <a16:creationId xmlns:a16="http://schemas.microsoft.com/office/drawing/2014/main" id="{CBF69177-335D-7970-16C3-3E37F5BA80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736" y="2175119"/>
            <a:ext cx="457200" cy="457200"/>
          </a:xfrm>
          <a:prstGeom prst="rect">
            <a:avLst/>
          </a:prstGeom>
        </p:spPr>
      </p:pic>
      <p:pic>
        <p:nvPicPr>
          <p:cNvPr id="12" name="Gráfico 11" descr="Na mosca estrutura de tópicos">
            <a:extLst>
              <a:ext uri="{FF2B5EF4-FFF2-40B4-BE49-F238E27FC236}">
                <a16:creationId xmlns:a16="http://schemas.microsoft.com/office/drawing/2014/main" id="{D932F7E2-92C4-6779-9308-92EAC9F543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736" y="2655844"/>
            <a:ext cx="457200" cy="457200"/>
          </a:xfrm>
          <a:prstGeom prst="rect">
            <a:avLst/>
          </a:prstGeom>
        </p:spPr>
      </p:pic>
    </p:spTree>
    <p:extLst>
      <p:ext uri="{BB962C8B-B14F-4D97-AF65-F5344CB8AC3E}">
        <p14:creationId xmlns:p14="http://schemas.microsoft.com/office/powerpoint/2010/main" val="1049066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661692" cy="4530402"/>
          </a:xfrm>
          <a:prstGeom prst="rect">
            <a:avLst/>
          </a:prstGeom>
        </p:spPr>
        <p:txBody>
          <a:bodyPr spcFirstLastPara="1" wrap="square" lIns="91425" tIns="91425" rIns="91425" bIns="91425" anchor="t" anchorCtr="0">
            <a:noAutofit/>
          </a:bodyPr>
          <a:lstStyle/>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A </a:t>
            </a:r>
            <a:r>
              <a:rPr lang="pt-BR" sz="1200" b="1" dirty="0">
                <a:solidFill>
                  <a:schemeClr val="bg1"/>
                </a:solidFill>
                <a:highlight>
                  <a:srgbClr val="808080"/>
                </a:highlight>
                <a:latin typeface="Calibri" panose="020F0502020204030204" pitchFamily="34" charset="0"/>
                <a:cs typeface="Times New Roman" panose="02020603050405020304" pitchFamily="18" charset="0"/>
              </a:rPr>
              <a:t>Sondagem</a:t>
            </a:r>
            <a:r>
              <a:rPr lang="pt-BR" sz="1200" dirty="0">
                <a:solidFill>
                  <a:schemeClr val="bg2"/>
                </a:solidFill>
                <a:latin typeface="Calibri" panose="020F0502020204030204" pitchFamily="34" charset="0"/>
                <a:cs typeface="Times New Roman" panose="02020603050405020304" pitchFamily="18" charset="0"/>
              </a:rPr>
              <a:t> bem feita evidencia particularidades do cliente que podem ser tratadas como gatilhos de conquista e de demonstração do diferencial do seu atendimento.</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A Sondagem é parte fundamental do processo. Quanto mais você investigar, sondar, questionar, mais elementos terá para oferecer novas soluções</a:t>
            </a:r>
          </a:p>
          <a:p>
            <a:pPr marL="114300" indent="0">
              <a:lnSpc>
                <a:spcPct val="127000"/>
              </a:lnSpc>
              <a:spcAft>
                <a:spcPts val="800"/>
              </a:spcAft>
              <a:buClr>
                <a:srgbClr val="000000"/>
              </a:buClr>
              <a:buNone/>
            </a:pPr>
            <a:r>
              <a:rPr lang="pt-BR" sz="1200" dirty="0">
                <a:solidFill>
                  <a:schemeClr val="bg2"/>
                </a:solidFill>
                <a:latin typeface="Calibri" panose="020F0502020204030204" pitchFamily="34" charset="0"/>
                <a:cs typeface="Times New Roman" panose="02020603050405020304" pitchFamily="18" charset="0"/>
              </a:rPr>
              <a:t>Necessidades e expectativas comuns dos clientes e que se tornam critérios para escolha do fornecedor:</a:t>
            </a:r>
          </a:p>
          <a:p>
            <a:pPr marL="171450" indent="-171450">
              <a:lnSpc>
                <a:spcPct val="127000"/>
              </a:lnSpc>
              <a:spcAft>
                <a:spcPts val="800"/>
              </a:spcAft>
              <a:buClr>
                <a:srgbClr val="000000"/>
              </a:buClr>
              <a:buFont typeface="Arial" panose="020B0604020202020204" pitchFamily="34" charset="0"/>
              <a:buChar char="•"/>
              <a:tabLst>
                <a:tab pos="457200" algn="l"/>
              </a:tabLst>
            </a:pPr>
            <a:r>
              <a:rPr lang="pt-BR" sz="1200" dirty="0">
                <a:solidFill>
                  <a:schemeClr val="bg2"/>
                </a:solidFill>
                <a:latin typeface="Calibri" panose="020F0502020204030204" pitchFamily="34" charset="0"/>
                <a:cs typeface="Times New Roman" panose="02020603050405020304" pitchFamily="18" charset="0"/>
              </a:rPr>
              <a:t>Atendimento: atenção do vendedor para responder as dúvidas e entendimento das particularidades da empresa.</a:t>
            </a:r>
          </a:p>
          <a:p>
            <a:pPr marL="171450" indent="-171450">
              <a:lnSpc>
                <a:spcPct val="127000"/>
              </a:lnSpc>
              <a:spcAft>
                <a:spcPts val="800"/>
              </a:spcAft>
              <a:buClr>
                <a:srgbClr val="000000"/>
              </a:buClr>
              <a:buFont typeface="Arial" panose="020B0604020202020204" pitchFamily="34" charset="0"/>
              <a:buChar char="•"/>
              <a:tabLst>
                <a:tab pos="457200" algn="l"/>
              </a:tabLst>
            </a:pPr>
            <a:r>
              <a:rPr lang="pt-BR" sz="1200" dirty="0">
                <a:solidFill>
                  <a:schemeClr val="bg2"/>
                </a:solidFill>
                <a:latin typeface="Calibri" panose="020F0502020204030204" pitchFamily="34" charset="0"/>
                <a:cs typeface="Times New Roman" panose="02020603050405020304" pitchFamily="18" charset="0"/>
              </a:rPr>
              <a:t>Agilidade: tanto no retorno das solicitações durante a negociação quanto na separação e entrega do produto</a:t>
            </a:r>
          </a:p>
          <a:p>
            <a:pPr marL="0" indent="0" algn="just">
              <a:lnSpc>
                <a:spcPct val="120000"/>
              </a:lnSpc>
              <a:buClr>
                <a:srgbClr val="000000"/>
              </a:buClr>
              <a:buNone/>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sp>
        <p:nvSpPr>
          <p:cNvPr id="4" name="CaixaDeTexto 3">
            <a:extLst>
              <a:ext uri="{FF2B5EF4-FFF2-40B4-BE49-F238E27FC236}">
                <a16:creationId xmlns:a16="http://schemas.microsoft.com/office/drawing/2014/main" id="{8B5B5F31-F60A-F2C6-7DDE-E8DB920BACAA}"/>
              </a:ext>
            </a:extLst>
          </p:cNvPr>
          <p:cNvSpPr txBox="1"/>
          <p:nvPr/>
        </p:nvSpPr>
        <p:spPr>
          <a:xfrm>
            <a:off x="4286864" y="79273"/>
            <a:ext cx="4572001" cy="4677947"/>
          </a:xfrm>
          <a:prstGeom prst="rect">
            <a:avLst/>
          </a:prstGeom>
          <a:noFill/>
        </p:spPr>
        <p:txBody>
          <a:bodyPr wrap="square" rtlCol="0">
            <a:spAutoFit/>
          </a:bodyPr>
          <a:lstStyle/>
          <a:p>
            <a:pPr marL="171450" lvl="0" indent="-171450">
              <a:lnSpc>
                <a:spcPct val="127000"/>
              </a:lnSpc>
              <a:spcAft>
                <a:spcPts val="800"/>
              </a:spcAft>
              <a:buClr>
                <a:srgbClr val="000000"/>
              </a:buClr>
              <a:buFont typeface="Arial" panose="020B0604020202020204" pitchFamily="34" charset="0"/>
              <a:buChar char="•"/>
              <a:tabLst>
                <a:tab pos="457200" algn="l"/>
              </a:tabLst>
            </a:pPr>
            <a:r>
              <a:rPr lang="pt-BR" sz="1200" dirty="0">
                <a:solidFill>
                  <a:schemeClr val="bg2"/>
                </a:solidFill>
                <a:latin typeface="Calibri" panose="020F0502020204030204" pitchFamily="34" charset="0"/>
                <a:cs typeface="Times New Roman" panose="02020603050405020304" pitchFamily="18" charset="0"/>
              </a:rPr>
              <a:t>Iniciativa: envio de imagens dos produtos e customização compatível com a necessidade</a:t>
            </a:r>
          </a:p>
          <a:p>
            <a:pPr marL="171450" lvl="0" indent="-171450">
              <a:lnSpc>
                <a:spcPct val="127000"/>
              </a:lnSpc>
              <a:spcAft>
                <a:spcPts val="800"/>
              </a:spcAft>
              <a:buClr>
                <a:srgbClr val="000000"/>
              </a:buClr>
              <a:buFont typeface="Arial" panose="020B0604020202020204" pitchFamily="34" charset="0"/>
              <a:buChar char="•"/>
              <a:tabLst>
                <a:tab pos="457200" algn="l"/>
              </a:tabLst>
            </a:pPr>
            <a:r>
              <a:rPr lang="pt-BR" sz="1200" dirty="0">
                <a:solidFill>
                  <a:schemeClr val="bg2"/>
                </a:solidFill>
                <a:latin typeface="Calibri" panose="020F0502020204030204" pitchFamily="34" charset="0"/>
                <a:cs typeface="Times New Roman" panose="02020603050405020304" pitchFamily="18" charset="0"/>
              </a:rPr>
              <a:t>Segurança: receber indicação e ter referência de trabalhos anteriores com outras empresas</a:t>
            </a:r>
          </a:p>
          <a:p>
            <a:pPr marL="171450" lvl="0" indent="-171450">
              <a:lnSpc>
                <a:spcPct val="127000"/>
              </a:lnSpc>
              <a:spcAft>
                <a:spcPts val="800"/>
              </a:spcAft>
              <a:buClr>
                <a:srgbClr val="000000"/>
              </a:buClr>
              <a:buFont typeface="Arial" panose="020B0604020202020204" pitchFamily="34" charset="0"/>
              <a:buChar char="•"/>
              <a:tabLst>
                <a:tab pos="457200" algn="l"/>
              </a:tabLst>
            </a:pPr>
            <a:r>
              <a:rPr lang="pt-BR" sz="1200" dirty="0">
                <a:solidFill>
                  <a:schemeClr val="bg2"/>
                </a:solidFill>
                <a:latin typeface="Calibri" panose="020F0502020204030204" pitchFamily="34" charset="0"/>
                <a:cs typeface="Times New Roman" panose="02020603050405020304" pitchFamily="18" charset="0"/>
              </a:rPr>
              <a:t>Resolução de problemas: criatividade e interesse para contornar obstáculos </a:t>
            </a:r>
          </a:p>
          <a:p>
            <a:pPr marL="114300" indent="0">
              <a:lnSpc>
                <a:spcPct val="107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a:t>
            </a:r>
            <a:endParaRPr lang="pt-BR" sz="120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Para </a:t>
            </a:r>
            <a:r>
              <a:rPr lang="pt-BR" sz="12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clientes da carteira</a:t>
            </a:r>
            <a:r>
              <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o objetivo é compreender o momento do cliente. Necessidade de reposição de produtos ou oportunidade de novas ofertas.</a:t>
            </a:r>
          </a:p>
          <a:p>
            <a:pPr>
              <a:lnSpc>
                <a:spcPct val="107000"/>
              </a:lnSpc>
              <a:spcAft>
                <a:spcPts val="800"/>
              </a:spcAft>
            </a:pPr>
            <a:r>
              <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Para </a:t>
            </a:r>
            <a:r>
              <a:rPr lang="pt-BR" sz="12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clientes em prospecção</a:t>
            </a:r>
            <a:r>
              <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compreenda o nível de familiaridade dele com itens de fixação. Entenda o estágio de decisão da compra, se tem urgência, se já tem outras cotações em mãos. </a:t>
            </a:r>
          </a:p>
          <a:p>
            <a:pPr algn="just">
              <a:lnSpc>
                <a:spcPct val="90000"/>
              </a:lnSpc>
              <a:spcAft>
                <a:spcPts val="800"/>
              </a:spcAft>
            </a:pPr>
            <a:r>
              <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Faz parte dessa fase saber mais sobre o cliente utilizando a técnica das perguntas abertas. Faça pelo menos 3 perguntas abertas. </a:t>
            </a:r>
          </a:p>
          <a:p>
            <a:pPr algn="just">
              <a:lnSpc>
                <a:spcPct val="90000"/>
              </a:lnSpc>
              <a:spcAft>
                <a:spcPts val="800"/>
              </a:spcAft>
            </a:pPr>
            <a:r>
              <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Na tabela a seguir você tem algumas dicas:</a:t>
            </a:r>
          </a:p>
          <a:p>
            <a:pPr algn="just">
              <a:lnSpc>
                <a:spcPct val="90000"/>
              </a:lnSpc>
              <a:spcAft>
                <a:spcPts val="800"/>
              </a:spcAft>
            </a:pP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algn="just">
              <a:lnSpc>
                <a:spcPct val="120000"/>
              </a:lnSpc>
              <a:buClr>
                <a:srgbClr val="000000"/>
              </a:buClr>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090219" y="79273"/>
            <a:ext cx="0" cy="4718869"/>
          </a:xfrm>
          <a:prstGeom prst="line">
            <a:avLst/>
          </a:prstGeom>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549A4121-ABC9-43F4-B8EC-91AE4FEFD078}"/>
              </a:ext>
            </a:extLst>
          </p:cNvPr>
          <p:cNvSpPr txBox="1"/>
          <p:nvPr/>
        </p:nvSpPr>
        <p:spPr>
          <a:xfrm>
            <a:off x="7983794" y="4737300"/>
            <a:ext cx="324464" cy="246221"/>
          </a:xfrm>
          <a:prstGeom prst="rect">
            <a:avLst/>
          </a:prstGeom>
          <a:noFill/>
        </p:spPr>
        <p:txBody>
          <a:bodyPr wrap="square" rtlCol="0">
            <a:spAutoFit/>
          </a:bodyPr>
          <a:lstStyle/>
          <a:p>
            <a:r>
              <a:rPr lang="pt-BR" sz="1000" b="1" dirty="0"/>
              <a:t>28</a:t>
            </a:r>
          </a:p>
        </p:txBody>
      </p:sp>
    </p:spTree>
    <p:extLst>
      <p:ext uri="{BB962C8B-B14F-4D97-AF65-F5344CB8AC3E}">
        <p14:creationId xmlns:p14="http://schemas.microsoft.com/office/powerpoint/2010/main" val="3883715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a:spLocks noGrp="1"/>
          </p:cNvSpPr>
          <p:nvPr>
            <p:ph type="title"/>
          </p:nvPr>
        </p:nvSpPr>
        <p:spPr>
          <a:xfrm>
            <a:off x="886325" y="526350"/>
            <a:ext cx="5035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pt-BR" dirty="0"/>
              <a:t>Apresentação</a:t>
            </a:r>
            <a:br>
              <a:rPr lang="pt-BR" dirty="0"/>
            </a:br>
            <a:r>
              <a:rPr lang="pt-BR" sz="3800" dirty="0"/>
              <a:t>Capítulo 1</a:t>
            </a:r>
            <a:endParaRPr sz="3800" dirty="0"/>
          </a:p>
        </p:txBody>
      </p:sp>
      <p:sp>
        <p:nvSpPr>
          <p:cNvPr id="3" name="CaixaDeTexto 2">
            <a:extLst>
              <a:ext uri="{FF2B5EF4-FFF2-40B4-BE49-F238E27FC236}">
                <a16:creationId xmlns:a16="http://schemas.microsoft.com/office/drawing/2014/main" id="{507C6A32-D7D3-284E-AF2A-AFBE228471F0}"/>
              </a:ext>
            </a:extLst>
          </p:cNvPr>
          <p:cNvSpPr txBox="1"/>
          <p:nvPr/>
        </p:nvSpPr>
        <p:spPr>
          <a:xfrm>
            <a:off x="7983794" y="4737300"/>
            <a:ext cx="324464" cy="246221"/>
          </a:xfrm>
          <a:prstGeom prst="rect">
            <a:avLst/>
          </a:prstGeom>
          <a:noFill/>
        </p:spPr>
        <p:txBody>
          <a:bodyPr wrap="square" rtlCol="0">
            <a:spAutoFit/>
          </a:bodyPr>
          <a:lstStyle/>
          <a:p>
            <a:r>
              <a:rPr lang="pt-BR" sz="1000" b="1" dirty="0"/>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3" name="Rectangle 2">
            <a:extLst>
              <a:ext uri="{FF2B5EF4-FFF2-40B4-BE49-F238E27FC236}">
                <a16:creationId xmlns:a16="http://schemas.microsoft.com/office/drawing/2014/main" id="{61D8D933-6B8D-8E78-2763-D4534230B91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2" name="Rectangle 2">
            <a:extLst>
              <a:ext uri="{FF2B5EF4-FFF2-40B4-BE49-F238E27FC236}">
                <a16:creationId xmlns:a16="http://schemas.microsoft.com/office/drawing/2014/main" id="{7CC152D4-798A-DD99-01FE-3D22B679FBF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6" name="Rectangle 4">
            <a:extLst>
              <a:ext uri="{FF2B5EF4-FFF2-40B4-BE49-F238E27FC236}">
                <a16:creationId xmlns:a16="http://schemas.microsoft.com/office/drawing/2014/main" id="{C9EDBDDE-D3E8-8201-8F5C-F89ECA842717}"/>
              </a:ext>
            </a:extLst>
          </p:cNvPr>
          <p:cNvSpPr>
            <a:spLocks noChangeArrowheads="1"/>
          </p:cNvSpPr>
          <p:nvPr/>
        </p:nvSpPr>
        <p:spPr bwMode="auto">
          <a:xfrm>
            <a:off x="3392129" y="1866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5" name="Tabela 4">
            <a:extLst>
              <a:ext uri="{FF2B5EF4-FFF2-40B4-BE49-F238E27FC236}">
                <a16:creationId xmlns:a16="http://schemas.microsoft.com/office/drawing/2014/main" id="{CE08E13C-856F-7B08-71F7-E879E593D41B}"/>
              </a:ext>
            </a:extLst>
          </p:cNvPr>
          <p:cNvGraphicFramePr>
            <a:graphicFrameLocks noGrp="1"/>
          </p:cNvGraphicFramePr>
          <p:nvPr>
            <p:extLst>
              <p:ext uri="{D42A27DB-BD31-4B8C-83A1-F6EECF244321}">
                <p14:modId xmlns:p14="http://schemas.microsoft.com/office/powerpoint/2010/main" val="3245427465"/>
              </p:ext>
            </p:extLst>
          </p:nvPr>
        </p:nvGraphicFramePr>
        <p:xfrm>
          <a:off x="284406" y="218461"/>
          <a:ext cx="4878259" cy="3810852"/>
        </p:xfrm>
        <a:graphic>
          <a:graphicData uri="http://schemas.openxmlformats.org/drawingml/2006/table">
            <a:tbl>
              <a:tblPr firstRow="1" bandRow="1">
                <a:tableStyleId>{073A0DAA-6AF3-43AB-8588-CEC1D06C72B9}</a:tableStyleId>
              </a:tblPr>
              <a:tblGrid>
                <a:gridCol w="1695420">
                  <a:extLst>
                    <a:ext uri="{9D8B030D-6E8A-4147-A177-3AD203B41FA5}">
                      <a16:colId xmlns:a16="http://schemas.microsoft.com/office/drawing/2014/main" val="4042415778"/>
                    </a:ext>
                  </a:extLst>
                </a:gridCol>
                <a:gridCol w="3182839">
                  <a:extLst>
                    <a:ext uri="{9D8B030D-6E8A-4147-A177-3AD203B41FA5}">
                      <a16:colId xmlns:a16="http://schemas.microsoft.com/office/drawing/2014/main" val="3375329036"/>
                    </a:ext>
                  </a:extLst>
                </a:gridCol>
              </a:tblGrid>
              <a:tr h="316334">
                <a:tc>
                  <a:txBody>
                    <a:bodyPr/>
                    <a:lstStyle/>
                    <a:p>
                      <a:pPr algn="ctr">
                        <a:lnSpc>
                          <a:spcPct val="107000"/>
                        </a:lnSpc>
                        <a:spcAft>
                          <a:spcPts val="800"/>
                        </a:spcAft>
                      </a:pPr>
                      <a:r>
                        <a:rPr lang="pt-BR" sz="900">
                          <a:effectLst/>
                        </a:rPr>
                        <a:t>Perguntas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tc>
                  <a:txBody>
                    <a:bodyPr/>
                    <a:lstStyle/>
                    <a:p>
                      <a:pPr algn="ctr">
                        <a:lnSpc>
                          <a:spcPct val="107000"/>
                        </a:lnSpc>
                        <a:spcAft>
                          <a:spcPts val="800"/>
                        </a:spcAft>
                      </a:pPr>
                      <a:r>
                        <a:rPr lang="pt-BR" sz="900">
                          <a:effectLst/>
                        </a:rPr>
                        <a:t>Objetivo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extLst>
                  <a:ext uri="{0D108BD9-81ED-4DB2-BD59-A6C34878D82A}">
                    <a16:rowId xmlns:a16="http://schemas.microsoft.com/office/drawing/2014/main" val="1549119153"/>
                  </a:ext>
                </a:extLst>
              </a:tr>
              <a:tr h="530293">
                <a:tc>
                  <a:txBody>
                    <a:bodyPr/>
                    <a:lstStyle/>
                    <a:p>
                      <a:pPr algn="ctr">
                        <a:lnSpc>
                          <a:spcPct val="107000"/>
                        </a:lnSpc>
                        <a:spcAft>
                          <a:spcPts val="800"/>
                        </a:spcAft>
                      </a:pPr>
                      <a:r>
                        <a:rPr lang="pt-BR" sz="900">
                          <a:effectLst/>
                        </a:rPr>
                        <a:t>Qual o fornecedor que te atende atualmente?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tc>
                  <a:txBody>
                    <a:bodyPr/>
                    <a:lstStyle/>
                    <a:p>
                      <a:pPr algn="ctr">
                        <a:lnSpc>
                          <a:spcPct val="107000"/>
                        </a:lnSpc>
                        <a:spcAft>
                          <a:spcPts val="800"/>
                        </a:spcAft>
                      </a:pPr>
                      <a:r>
                        <a:rPr lang="pt-BR" sz="900">
                          <a:effectLst/>
                        </a:rPr>
                        <a:t>Identifique se tem algo que o deixa insatisfeito com o fornecedor atual. Você saberá um pouco sobre o que o cliente está buscando como diferencial.</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extLst>
                  <a:ext uri="{0D108BD9-81ED-4DB2-BD59-A6C34878D82A}">
                    <a16:rowId xmlns:a16="http://schemas.microsoft.com/office/drawing/2014/main" val="3322304547"/>
                  </a:ext>
                </a:extLst>
              </a:tr>
              <a:tr h="377272">
                <a:tc>
                  <a:txBody>
                    <a:bodyPr/>
                    <a:lstStyle/>
                    <a:p>
                      <a:pPr algn="ctr">
                        <a:lnSpc>
                          <a:spcPct val="107000"/>
                        </a:lnSpc>
                        <a:spcAft>
                          <a:spcPts val="800"/>
                        </a:spcAft>
                      </a:pPr>
                      <a:r>
                        <a:rPr lang="pt-BR" sz="900">
                          <a:effectLst/>
                        </a:rPr>
                        <a:t>O produto é para qual finalidade?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tc>
                  <a:txBody>
                    <a:bodyPr/>
                    <a:lstStyle/>
                    <a:p>
                      <a:pPr algn="ctr">
                        <a:lnSpc>
                          <a:spcPct val="107000"/>
                        </a:lnSpc>
                        <a:spcAft>
                          <a:spcPts val="800"/>
                        </a:spcAft>
                      </a:pPr>
                      <a:r>
                        <a:rPr lang="pt-BR" sz="900">
                          <a:effectLst/>
                        </a:rPr>
                        <a:t>Você identifica a tipologia do cliente, Consumo, Varejo ou Atacado e se tem um Demandante técnico que listou os itens.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extLst>
                  <a:ext uri="{0D108BD9-81ED-4DB2-BD59-A6C34878D82A}">
                    <a16:rowId xmlns:a16="http://schemas.microsoft.com/office/drawing/2014/main" val="1533910876"/>
                  </a:ext>
                </a:extLst>
              </a:tr>
              <a:tr h="530293">
                <a:tc>
                  <a:txBody>
                    <a:bodyPr/>
                    <a:lstStyle/>
                    <a:p>
                      <a:pPr algn="ctr">
                        <a:lnSpc>
                          <a:spcPct val="107000"/>
                        </a:lnSpc>
                        <a:spcAft>
                          <a:spcPts val="800"/>
                        </a:spcAft>
                      </a:pPr>
                      <a:r>
                        <a:rPr lang="pt-BR" sz="900">
                          <a:effectLst/>
                        </a:rPr>
                        <a:t>Está avaliando outros fornecedores? É possível informar quais são?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tc>
                  <a:txBody>
                    <a:bodyPr/>
                    <a:lstStyle/>
                    <a:p>
                      <a:pPr algn="ctr">
                        <a:lnSpc>
                          <a:spcPct val="107000"/>
                        </a:lnSpc>
                        <a:spcAft>
                          <a:spcPts val="800"/>
                        </a:spcAft>
                      </a:pPr>
                      <a:r>
                        <a:rPr lang="pt-BR" sz="900">
                          <a:effectLst/>
                        </a:rPr>
                        <a:t>Se o cliente estiver disposto a abrir essa informação pesquise sobre esses concorrentes para elaborar uma proposta forte, que ressalte os pontos fortes da Brasil dos Parafusos.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extLst>
                  <a:ext uri="{0D108BD9-81ED-4DB2-BD59-A6C34878D82A}">
                    <a16:rowId xmlns:a16="http://schemas.microsoft.com/office/drawing/2014/main" val="1204683372"/>
                  </a:ext>
                </a:extLst>
              </a:tr>
              <a:tr h="377272">
                <a:tc>
                  <a:txBody>
                    <a:bodyPr/>
                    <a:lstStyle/>
                    <a:p>
                      <a:pPr algn="ctr">
                        <a:lnSpc>
                          <a:spcPct val="107000"/>
                        </a:lnSpc>
                        <a:spcAft>
                          <a:spcPts val="800"/>
                        </a:spcAft>
                      </a:pPr>
                      <a:r>
                        <a:rPr lang="pt-BR" sz="900">
                          <a:effectLst/>
                        </a:rPr>
                        <a:t>Qual a expectativa de receber os produtos?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tc>
                  <a:txBody>
                    <a:bodyPr/>
                    <a:lstStyle/>
                    <a:p>
                      <a:pPr algn="ctr">
                        <a:lnSpc>
                          <a:spcPct val="107000"/>
                        </a:lnSpc>
                        <a:spcAft>
                          <a:spcPts val="800"/>
                        </a:spcAft>
                      </a:pPr>
                      <a:r>
                        <a:rPr lang="pt-BR" sz="900">
                          <a:effectLst/>
                        </a:rPr>
                        <a:t>Entender o quanto a sua agilidade na entrega fará diferença pra ele.</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extLst>
                  <a:ext uri="{0D108BD9-81ED-4DB2-BD59-A6C34878D82A}">
                    <a16:rowId xmlns:a16="http://schemas.microsoft.com/office/drawing/2014/main" val="800716779"/>
                  </a:ext>
                </a:extLst>
              </a:tr>
              <a:tr h="377272">
                <a:tc>
                  <a:txBody>
                    <a:bodyPr/>
                    <a:lstStyle/>
                    <a:p>
                      <a:pPr algn="ctr">
                        <a:lnSpc>
                          <a:spcPct val="107000"/>
                        </a:lnSpc>
                        <a:spcAft>
                          <a:spcPts val="800"/>
                        </a:spcAft>
                      </a:pPr>
                      <a:r>
                        <a:rPr lang="pt-BR" sz="900">
                          <a:effectLst/>
                        </a:rPr>
                        <a:t>Esses itens podem ser substituídos por outros?</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tc>
                  <a:txBody>
                    <a:bodyPr/>
                    <a:lstStyle/>
                    <a:p>
                      <a:pPr algn="ctr">
                        <a:lnSpc>
                          <a:spcPct val="107000"/>
                        </a:lnSpc>
                        <a:spcAft>
                          <a:spcPts val="800"/>
                        </a:spcAft>
                      </a:pPr>
                      <a:r>
                        <a:rPr lang="pt-BR" sz="900">
                          <a:effectLst/>
                        </a:rPr>
                        <a:t>Se tiver oportunidade de substituição por itens mais baratos, você consegue elaborar uma proposta mais competitiva.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extLst>
                  <a:ext uri="{0D108BD9-81ED-4DB2-BD59-A6C34878D82A}">
                    <a16:rowId xmlns:a16="http://schemas.microsoft.com/office/drawing/2014/main" val="2081343527"/>
                  </a:ext>
                </a:extLst>
              </a:tr>
              <a:tr h="377272">
                <a:tc>
                  <a:txBody>
                    <a:bodyPr/>
                    <a:lstStyle/>
                    <a:p>
                      <a:pPr algn="ctr">
                        <a:lnSpc>
                          <a:spcPct val="107000"/>
                        </a:lnSpc>
                        <a:spcAft>
                          <a:spcPts val="800"/>
                        </a:spcAft>
                      </a:pPr>
                      <a:r>
                        <a:rPr lang="pt-BR" sz="900">
                          <a:effectLst/>
                        </a:rPr>
                        <a:t>Qual o volume necessário?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tc>
                  <a:txBody>
                    <a:bodyPr/>
                    <a:lstStyle/>
                    <a:p>
                      <a:pPr algn="ctr">
                        <a:lnSpc>
                          <a:spcPct val="107000"/>
                        </a:lnSpc>
                        <a:spcAft>
                          <a:spcPts val="800"/>
                        </a:spcAft>
                      </a:pPr>
                      <a:r>
                        <a:rPr lang="pt-BR" sz="900">
                          <a:effectLst/>
                        </a:rPr>
                        <a:t>Avalie seu estoque se há a quantidade esperada pelo cliente para não gerar frustração.</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extLst>
                  <a:ext uri="{0D108BD9-81ED-4DB2-BD59-A6C34878D82A}">
                    <a16:rowId xmlns:a16="http://schemas.microsoft.com/office/drawing/2014/main" val="3305058497"/>
                  </a:ext>
                </a:extLst>
              </a:tr>
              <a:tr h="530293">
                <a:tc>
                  <a:txBody>
                    <a:bodyPr/>
                    <a:lstStyle/>
                    <a:p>
                      <a:pPr algn="ctr">
                        <a:lnSpc>
                          <a:spcPct val="107000"/>
                        </a:lnSpc>
                        <a:spcAft>
                          <a:spcPts val="800"/>
                        </a:spcAft>
                      </a:pPr>
                      <a:r>
                        <a:rPr lang="pt-BR" sz="900">
                          <a:effectLst/>
                        </a:rPr>
                        <a:t>Além de você, tem outras pessoas envolvidas na avaliação da proposta?</a:t>
                      </a:r>
                      <a:endParaRPr lang="pt-BR" sz="90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tc>
                  <a:txBody>
                    <a:bodyPr/>
                    <a:lstStyle/>
                    <a:p>
                      <a:pPr algn="ctr">
                        <a:lnSpc>
                          <a:spcPct val="107000"/>
                        </a:lnSpc>
                        <a:spcAft>
                          <a:spcPts val="800"/>
                        </a:spcAft>
                      </a:pPr>
                      <a:r>
                        <a:rPr lang="pt-BR" sz="900" dirty="0">
                          <a:effectLst/>
                        </a:rPr>
                        <a:t>Entenda se além do setor de compras outras pessoas vão avaliar a proposta. Lembre-se que o comprador e o demandante técnico possuem critérios diferentes.</a:t>
                      </a:r>
                      <a:endParaRPr lang="pt-B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8000" marR="78000" marT="39000" marB="39000" anchor="ctr"/>
                </a:tc>
                <a:extLst>
                  <a:ext uri="{0D108BD9-81ED-4DB2-BD59-A6C34878D82A}">
                    <a16:rowId xmlns:a16="http://schemas.microsoft.com/office/drawing/2014/main" val="2281203250"/>
                  </a:ext>
                </a:extLst>
              </a:tr>
            </a:tbl>
          </a:graphicData>
        </a:graphic>
      </p:graphicFrame>
      <p:sp>
        <p:nvSpPr>
          <p:cNvPr id="8" name="CaixaDeTexto 7">
            <a:extLst>
              <a:ext uri="{FF2B5EF4-FFF2-40B4-BE49-F238E27FC236}">
                <a16:creationId xmlns:a16="http://schemas.microsoft.com/office/drawing/2014/main" id="{DA49564A-F60F-7B61-44D6-463AAE3E5A5F}"/>
              </a:ext>
            </a:extLst>
          </p:cNvPr>
          <p:cNvSpPr txBox="1"/>
          <p:nvPr/>
        </p:nvSpPr>
        <p:spPr>
          <a:xfrm>
            <a:off x="5447070" y="218461"/>
            <a:ext cx="3412523" cy="4552272"/>
          </a:xfrm>
          <a:prstGeom prst="rect">
            <a:avLst/>
          </a:prstGeom>
          <a:noFill/>
        </p:spPr>
        <p:txBody>
          <a:bodyPr wrap="square" rtlCol="0">
            <a:spAutoFit/>
          </a:bodyPr>
          <a:lstStyle/>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Algumas dicas importantes dessa fase:</a:t>
            </a:r>
          </a:p>
          <a:p>
            <a:pPr marL="342900" lvl="0" indent="-342900">
              <a:lnSpc>
                <a:spcPct val="107000"/>
              </a:lnSpc>
              <a:spcAft>
                <a:spcPts val="800"/>
              </a:spcAft>
              <a:buFont typeface="Courier New" panose="02070309020205020404" pitchFamily="49" charset="0"/>
              <a:buChar char="o"/>
              <a:tabLst>
                <a:tab pos="457200" algn="l"/>
              </a:tabLst>
            </a:pPr>
            <a:r>
              <a:rPr lang="pt-BR" sz="1200" dirty="0">
                <a:effectLst/>
                <a:latin typeface="Calibri" panose="020F0502020204030204" pitchFamily="34" charset="0"/>
                <a:ea typeface="Calibri" panose="020F0502020204030204" pitchFamily="34" charset="0"/>
                <a:cs typeface="Times New Roman" panose="02020603050405020304" pitchFamily="18" charset="0"/>
              </a:rPr>
              <a:t>Cuidado para não transformar a sondagem em um interrogatório.</a:t>
            </a:r>
          </a:p>
          <a:p>
            <a:pPr marL="342900" lvl="0" indent="-342900">
              <a:lnSpc>
                <a:spcPct val="107000"/>
              </a:lnSpc>
              <a:spcAft>
                <a:spcPts val="800"/>
              </a:spcAft>
              <a:buFont typeface="Courier New" panose="02070309020205020404" pitchFamily="49" charset="0"/>
              <a:buChar char="o"/>
              <a:tabLst>
                <a:tab pos="457200" algn="l"/>
              </a:tabLst>
            </a:pPr>
            <a:r>
              <a:rPr lang="pt-BR" sz="1200" dirty="0">
                <a:effectLst/>
                <a:latin typeface="Calibri" panose="020F0502020204030204" pitchFamily="34" charset="0"/>
                <a:ea typeface="Calibri" panose="020F0502020204030204" pitchFamily="34" charset="0"/>
                <a:cs typeface="Times New Roman" panose="02020603050405020304" pitchFamily="18" charset="0"/>
              </a:rPr>
              <a:t>Após as respostas do cliente, faça comentários breves.</a:t>
            </a:r>
          </a:p>
          <a:p>
            <a:pPr marL="342900" lvl="0" indent="-342900">
              <a:lnSpc>
                <a:spcPct val="107000"/>
              </a:lnSpc>
              <a:spcAft>
                <a:spcPts val="800"/>
              </a:spcAft>
              <a:buFont typeface="Courier New" panose="02070309020205020404" pitchFamily="49" charset="0"/>
              <a:buChar char="o"/>
              <a:tabLst>
                <a:tab pos="457200" algn="l"/>
              </a:tabLst>
            </a:pPr>
            <a:r>
              <a:rPr lang="pt-BR" sz="1200" dirty="0">
                <a:effectLst/>
                <a:latin typeface="Calibri" panose="020F0502020204030204" pitchFamily="34" charset="0"/>
                <a:ea typeface="Calibri" panose="020F0502020204030204" pitchFamily="34" charset="0"/>
                <a:cs typeface="Times New Roman" panose="02020603050405020304" pitchFamily="18" charset="0"/>
              </a:rPr>
              <a:t>Evite as adivinhações. A única forma de saber o que o cliente realmente precisa é perguntando/sondando, portanto saiba ouvir.</a:t>
            </a:r>
          </a:p>
          <a:p>
            <a:pPr marL="342900" lvl="0" indent="-342900">
              <a:lnSpc>
                <a:spcPct val="107000"/>
              </a:lnSpc>
              <a:spcAft>
                <a:spcPts val="800"/>
              </a:spcAft>
              <a:buFont typeface="Courier New" panose="02070309020205020404" pitchFamily="49" charset="0"/>
              <a:buChar char="o"/>
              <a:tabLst>
                <a:tab pos="457200" algn="l"/>
              </a:tabLst>
            </a:pPr>
            <a:r>
              <a:rPr lang="pt-BR" sz="1200" dirty="0">
                <a:effectLst/>
                <a:latin typeface="Calibri" panose="020F0502020204030204" pitchFamily="34" charset="0"/>
                <a:ea typeface="Calibri" panose="020F0502020204030204" pitchFamily="34" charset="0"/>
                <a:cs typeface="Times New Roman" panose="02020603050405020304" pitchFamily="18" charset="0"/>
              </a:rPr>
              <a:t>Não conte apenas com a sua memória, anote cada detalhe, cada comentário. Exemplo: se o cliente sinalizar que o fornecedor anterior atrasou demais a entrega, esse é o seu principal ponto de cuidado.</a:t>
            </a:r>
          </a:p>
          <a:p>
            <a:pPr marL="342900" lvl="0" indent="-342900">
              <a:lnSpc>
                <a:spcPct val="107000"/>
              </a:lnSpc>
              <a:spcAft>
                <a:spcPts val="800"/>
              </a:spcAft>
              <a:buFont typeface="Courier New" panose="02070309020205020404" pitchFamily="49" charset="0"/>
              <a:buChar char="o"/>
              <a:tabLst>
                <a:tab pos="457200" algn="l"/>
              </a:tabLst>
            </a:pPr>
            <a:r>
              <a:rPr lang="pt-BR" sz="1200" dirty="0">
                <a:effectLst/>
                <a:latin typeface="Calibri" panose="020F0502020204030204" pitchFamily="34" charset="0"/>
                <a:ea typeface="Calibri" panose="020F0502020204030204" pitchFamily="34" charset="0"/>
                <a:cs typeface="Times New Roman" panose="02020603050405020304" pitchFamily="18" charset="0"/>
              </a:rPr>
              <a:t>Pesquise nas redes sociais para conhecer cliente e a empresa.</a:t>
            </a:r>
          </a:p>
          <a:p>
            <a:pPr marL="342900" lvl="0" indent="-342900">
              <a:lnSpc>
                <a:spcPct val="107000"/>
              </a:lnSpc>
              <a:spcAft>
                <a:spcPts val="800"/>
              </a:spcAft>
              <a:buFont typeface="Courier New" panose="02070309020205020404" pitchFamily="49" charset="0"/>
              <a:buChar char="o"/>
              <a:tabLst>
                <a:tab pos="457200" algn="l"/>
              </a:tabLst>
            </a:pPr>
            <a:r>
              <a:rPr lang="pt-BR" sz="1200" dirty="0">
                <a:effectLst/>
                <a:latin typeface="Calibri" panose="020F0502020204030204" pitchFamily="34" charset="0"/>
                <a:ea typeface="Calibri" panose="020F0502020204030204" pitchFamily="34" charset="0"/>
                <a:cs typeface="Times New Roman" panose="02020603050405020304" pitchFamily="18" charset="0"/>
              </a:rPr>
              <a:t>As vezes os clientes mais objetivos tentam pular etapas. Mantenha a tranquilidade e sonde com maior objetividade.</a:t>
            </a:r>
          </a:p>
          <a:p>
            <a:endParaRPr lang="pt-BR" sz="1200" dirty="0"/>
          </a:p>
        </p:txBody>
      </p:sp>
      <p:sp>
        <p:nvSpPr>
          <p:cNvPr id="7" name="CaixaDeTexto 6">
            <a:extLst>
              <a:ext uri="{FF2B5EF4-FFF2-40B4-BE49-F238E27FC236}">
                <a16:creationId xmlns:a16="http://schemas.microsoft.com/office/drawing/2014/main" id="{C21E062D-82C3-33E0-4AE4-5586A131342B}"/>
              </a:ext>
            </a:extLst>
          </p:cNvPr>
          <p:cNvSpPr txBox="1"/>
          <p:nvPr/>
        </p:nvSpPr>
        <p:spPr>
          <a:xfrm>
            <a:off x="7983794" y="4737300"/>
            <a:ext cx="324464" cy="246221"/>
          </a:xfrm>
          <a:prstGeom prst="rect">
            <a:avLst/>
          </a:prstGeom>
          <a:noFill/>
        </p:spPr>
        <p:txBody>
          <a:bodyPr wrap="square" rtlCol="0">
            <a:spAutoFit/>
          </a:bodyPr>
          <a:lstStyle/>
          <a:p>
            <a:r>
              <a:rPr lang="pt-BR" sz="1000" b="1" dirty="0"/>
              <a:t>29</a:t>
            </a:r>
          </a:p>
        </p:txBody>
      </p:sp>
    </p:spTree>
    <p:extLst>
      <p:ext uri="{BB962C8B-B14F-4D97-AF65-F5344CB8AC3E}">
        <p14:creationId xmlns:p14="http://schemas.microsoft.com/office/powerpoint/2010/main" val="2466440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661692" cy="4530402"/>
          </a:xfrm>
          <a:prstGeom prst="rect">
            <a:avLst/>
          </a:prstGeom>
        </p:spPr>
        <p:txBody>
          <a:bodyPr spcFirstLastPara="1" wrap="square" lIns="91425" tIns="91425" rIns="91425" bIns="91425" anchor="t" anchorCtr="0">
            <a:noAutofit/>
          </a:bodyPr>
          <a:lstStyle/>
          <a:p>
            <a:pPr marL="114300" indent="0" algn="just">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A partir das respostas você conduzirá a abordagem para apresentar os diferenciais de atendimento e atenção prestados por você. Você terá elementos para montar a sua argumentação.</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O próximo passo é a </a:t>
            </a:r>
            <a:r>
              <a:rPr lang="pt-BR" sz="1200" b="1" dirty="0">
                <a:solidFill>
                  <a:schemeClr val="bg1"/>
                </a:solidFill>
                <a:highlight>
                  <a:srgbClr val="808080"/>
                </a:highlight>
                <a:latin typeface="Calibri" panose="020F0502020204030204" pitchFamily="34" charset="0"/>
                <a:cs typeface="Times New Roman" panose="02020603050405020304" pitchFamily="18" charset="0"/>
              </a:rPr>
              <a:t>Abordagem Persuasiva</a:t>
            </a:r>
            <a:r>
              <a:rPr lang="pt-BR" sz="1200" dirty="0">
                <a:solidFill>
                  <a:schemeClr val="bg1"/>
                </a:solidFill>
                <a:latin typeface="Calibri" panose="020F0502020204030204" pitchFamily="34" charset="0"/>
                <a:cs typeface="Times New Roman" panose="02020603050405020304" pitchFamily="18" charset="0"/>
              </a:rPr>
              <a:t>. </a:t>
            </a:r>
            <a:r>
              <a:rPr lang="pt-BR" sz="1200" dirty="0">
                <a:solidFill>
                  <a:schemeClr val="bg2"/>
                </a:solidFill>
                <a:latin typeface="Calibri" panose="020F0502020204030204" pitchFamily="34" charset="0"/>
                <a:cs typeface="Times New Roman" panose="02020603050405020304" pitchFamily="18" charset="0"/>
              </a:rPr>
              <a:t>Você já se apresentou ao cliente, identificou as necessidades através das perguntas. Agora, a Abordagem Persuasiva se propõe a construir na cabeça do cliente um cenário que reúna os argumentos selecionados, possibilitando vivenciá-la pela imaginação através do </a:t>
            </a:r>
            <a:r>
              <a:rPr lang="pt-BR" sz="1200" u="sng" dirty="0">
                <a:solidFill>
                  <a:schemeClr val="bg2"/>
                </a:solidFill>
                <a:latin typeface="Calibri" panose="020F0502020204030204" pitchFamily="34" charset="0"/>
                <a:cs typeface="Times New Roman" panose="02020603050405020304" pitchFamily="18" charset="0"/>
              </a:rPr>
              <a:t>Processo Indutivo.</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 O Processo Indutivo é uma ferramenta que apoia a sua comunicação. Utilize perguntas fechadas para construir sua narrativa nessa fase, por exemplo:</a:t>
            </a:r>
          </a:p>
          <a:p>
            <a:pPr marL="171450" indent="-171450">
              <a:buFont typeface="Courier New" panose="02070309020205020404" pitchFamily="49" charset="0"/>
              <a:buChar char="o"/>
            </a:pPr>
            <a:r>
              <a:rPr lang="pt-BR" sz="1200" dirty="0">
                <a:solidFill>
                  <a:schemeClr val="bg2"/>
                </a:solidFill>
                <a:latin typeface="Calibri" panose="020F0502020204030204" pitchFamily="34" charset="0"/>
                <a:cs typeface="Times New Roman" panose="02020603050405020304" pitchFamily="18" charset="0"/>
              </a:rPr>
              <a:t>Você concorda que estar atualizado é importante? </a:t>
            </a:r>
          </a:p>
          <a:p>
            <a:pPr marL="171450" indent="-171450">
              <a:buFont typeface="Courier New" panose="02070309020205020404" pitchFamily="49" charset="0"/>
              <a:buChar char="o"/>
            </a:pPr>
            <a:r>
              <a:rPr lang="pt-BR" sz="1200" dirty="0">
                <a:solidFill>
                  <a:schemeClr val="bg2"/>
                </a:solidFill>
                <a:latin typeface="Calibri" panose="020F0502020204030204" pitchFamily="34" charset="0"/>
                <a:cs typeface="Times New Roman" panose="02020603050405020304" pitchFamily="18" charset="0"/>
              </a:rPr>
              <a:t>Você concorda que agilidade no atendimento é fundamental?</a:t>
            </a:r>
          </a:p>
          <a:p>
            <a:pPr marL="171450" indent="-171450">
              <a:buFont typeface="Courier New" panose="02070309020205020404" pitchFamily="49" charset="0"/>
              <a:buChar char="o"/>
            </a:pPr>
            <a:r>
              <a:rPr lang="pt-BR" sz="1200" dirty="0">
                <a:solidFill>
                  <a:schemeClr val="bg2"/>
                </a:solidFill>
                <a:latin typeface="Calibri" panose="020F0502020204030204" pitchFamily="34" charset="0"/>
                <a:cs typeface="Times New Roman" panose="02020603050405020304" pitchFamily="18" charset="0"/>
              </a:rPr>
              <a:t>Você gostaria de comprar um produto e não receber?</a:t>
            </a:r>
          </a:p>
          <a:p>
            <a:pPr marL="0" lvl="0" indent="0">
              <a:buNone/>
            </a:pPr>
            <a:endParaRPr lang="pt-BR" sz="1200" dirty="0">
              <a:solidFill>
                <a:srgbClr val="000000"/>
              </a:solidFill>
              <a:latin typeface="Calibri" panose="020F0502020204030204" pitchFamily="34" charset="0"/>
              <a:cs typeface="Times New Roman" panose="02020603050405020304" pitchFamily="18" charset="0"/>
            </a:endParaRPr>
          </a:p>
          <a:p>
            <a:pPr marL="114300" indent="0">
              <a:lnSpc>
                <a:spcPct val="107000"/>
              </a:lnSpc>
              <a:spcAft>
                <a:spcPts val="800"/>
              </a:spcAft>
              <a:buNone/>
            </a:pPr>
            <a:r>
              <a:rPr lang="pt-BR" sz="1200" dirty="0">
                <a:effectLst/>
                <a:latin typeface="Calibri" panose="020F0502020204030204" pitchFamily="34" charset="0"/>
                <a:ea typeface="Calibri" panose="020F0502020204030204" pitchFamily="34" charset="0"/>
                <a:cs typeface="Calibri" panose="020F0502020204030204" pitchFamily="34" charset="0"/>
              </a:rPr>
              <a:t> </a:t>
            </a:r>
          </a:p>
          <a:p>
            <a:pPr marL="0" indent="0" algn="just">
              <a:lnSpc>
                <a:spcPct val="120000"/>
              </a:lnSpc>
              <a:buClr>
                <a:srgbClr val="000000"/>
              </a:buClr>
              <a:buNone/>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sp>
        <p:nvSpPr>
          <p:cNvPr id="4" name="CaixaDeTexto 3">
            <a:extLst>
              <a:ext uri="{FF2B5EF4-FFF2-40B4-BE49-F238E27FC236}">
                <a16:creationId xmlns:a16="http://schemas.microsoft.com/office/drawing/2014/main" id="{8B5B5F31-F60A-F2C6-7DDE-E8DB920BACAA}"/>
              </a:ext>
            </a:extLst>
          </p:cNvPr>
          <p:cNvSpPr txBox="1"/>
          <p:nvPr/>
        </p:nvSpPr>
        <p:spPr>
          <a:xfrm>
            <a:off x="4286864" y="79273"/>
            <a:ext cx="4572001" cy="1349216"/>
          </a:xfrm>
          <a:prstGeom prst="rect">
            <a:avLst/>
          </a:prstGeom>
          <a:noFill/>
        </p:spPr>
        <p:txBody>
          <a:bodyPr wrap="square" rtlCol="0">
            <a:spAutoFit/>
          </a:bodyPr>
          <a:lstStyle/>
          <a:p>
            <a:pPr>
              <a:lnSpc>
                <a:spcPct val="107000"/>
              </a:lnSpc>
              <a:spcAft>
                <a:spcPts val="800"/>
              </a:spcAft>
            </a:pPr>
            <a:b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br>
            <a:r>
              <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O Processo Indutivo constrói no imaginário do interlocutor uma história que permite ele se identificar, valorizar e relacionar os principais benefícios que queremos destacar. Para apresentar essa narrativa usamos como técnica a criação do </a:t>
            </a:r>
            <a:r>
              <a:rPr lang="pt-BR" sz="1200" b="1"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FDA.</a:t>
            </a:r>
          </a:p>
          <a:p>
            <a:pPr algn="just">
              <a:lnSpc>
                <a:spcPct val="90000"/>
              </a:lnSpc>
              <a:spcAft>
                <a:spcPts val="800"/>
              </a:spcAft>
            </a:pP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090219" y="79273"/>
            <a:ext cx="0" cy="471886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Gráfico 2" descr="Câmera de vídeo estrutura de tópicos">
            <a:extLst>
              <a:ext uri="{FF2B5EF4-FFF2-40B4-BE49-F238E27FC236}">
                <a16:creationId xmlns:a16="http://schemas.microsoft.com/office/drawing/2014/main" id="{C0CBFA2A-1EBB-BFD6-007F-674F2A5AC1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397" y="1638205"/>
            <a:ext cx="914400" cy="914400"/>
          </a:xfrm>
          <a:prstGeom prst="rect">
            <a:avLst/>
          </a:prstGeom>
        </p:spPr>
      </p:pic>
      <p:sp>
        <p:nvSpPr>
          <p:cNvPr id="5" name="CaixaDeTexto 4">
            <a:extLst>
              <a:ext uri="{FF2B5EF4-FFF2-40B4-BE49-F238E27FC236}">
                <a16:creationId xmlns:a16="http://schemas.microsoft.com/office/drawing/2014/main" id="{4FCD8F36-68C3-D97C-75B2-60449B5395CB}"/>
              </a:ext>
            </a:extLst>
          </p:cNvPr>
          <p:cNvSpPr txBox="1"/>
          <p:nvPr/>
        </p:nvSpPr>
        <p:spPr>
          <a:xfrm>
            <a:off x="6572864" y="2039898"/>
            <a:ext cx="1297857" cy="307777"/>
          </a:xfrm>
          <a:prstGeom prst="rect">
            <a:avLst/>
          </a:prstGeom>
          <a:noFill/>
        </p:spPr>
        <p:txBody>
          <a:bodyPr wrap="square" rtlCol="0">
            <a:spAutoFit/>
          </a:bodyPr>
          <a:lstStyle/>
          <a:p>
            <a:r>
              <a:rPr lang="pt-BR" dirty="0"/>
              <a:t>Filme</a:t>
            </a:r>
          </a:p>
        </p:txBody>
      </p:sp>
      <p:pic>
        <p:nvPicPr>
          <p:cNvPr id="8" name="Gráfico 7" descr="Comentar com coração estrutura de tópicos">
            <a:extLst>
              <a:ext uri="{FF2B5EF4-FFF2-40B4-BE49-F238E27FC236}">
                <a16:creationId xmlns:a16="http://schemas.microsoft.com/office/drawing/2014/main" id="{CF1AA2F6-AD69-1D15-CC77-34141F7C33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6397" y="2537076"/>
            <a:ext cx="914400" cy="914400"/>
          </a:xfrm>
          <a:prstGeom prst="rect">
            <a:avLst/>
          </a:prstGeom>
        </p:spPr>
      </p:pic>
      <p:sp>
        <p:nvSpPr>
          <p:cNvPr id="10" name="CaixaDeTexto 9">
            <a:extLst>
              <a:ext uri="{FF2B5EF4-FFF2-40B4-BE49-F238E27FC236}">
                <a16:creationId xmlns:a16="http://schemas.microsoft.com/office/drawing/2014/main" id="{11CB7CA6-D388-8AC6-BB49-28626692553D}"/>
              </a:ext>
            </a:extLst>
          </p:cNvPr>
          <p:cNvSpPr txBox="1"/>
          <p:nvPr/>
        </p:nvSpPr>
        <p:spPr>
          <a:xfrm>
            <a:off x="6572864" y="2693578"/>
            <a:ext cx="1297857" cy="307777"/>
          </a:xfrm>
          <a:prstGeom prst="rect">
            <a:avLst/>
          </a:prstGeom>
          <a:noFill/>
        </p:spPr>
        <p:txBody>
          <a:bodyPr wrap="square" rtlCol="0">
            <a:spAutoFit/>
          </a:bodyPr>
          <a:lstStyle/>
          <a:p>
            <a:r>
              <a:rPr lang="pt-BR" dirty="0"/>
              <a:t>Desejo</a:t>
            </a:r>
          </a:p>
        </p:txBody>
      </p:sp>
      <p:pic>
        <p:nvPicPr>
          <p:cNvPr id="11" name="Gráfico 10" descr="Classificação 3 estrelas estrutura de tópicos">
            <a:extLst>
              <a:ext uri="{FF2B5EF4-FFF2-40B4-BE49-F238E27FC236}">
                <a16:creationId xmlns:a16="http://schemas.microsoft.com/office/drawing/2014/main" id="{423A934D-F9D4-0A13-5492-2423F7A5F3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397" y="3327734"/>
            <a:ext cx="914400" cy="914400"/>
          </a:xfrm>
          <a:prstGeom prst="rect">
            <a:avLst/>
          </a:prstGeom>
        </p:spPr>
      </p:pic>
      <p:sp>
        <p:nvSpPr>
          <p:cNvPr id="13" name="CaixaDeTexto 12">
            <a:extLst>
              <a:ext uri="{FF2B5EF4-FFF2-40B4-BE49-F238E27FC236}">
                <a16:creationId xmlns:a16="http://schemas.microsoft.com/office/drawing/2014/main" id="{05FFC970-8706-4048-9DEC-25D6F0735653}"/>
              </a:ext>
            </a:extLst>
          </p:cNvPr>
          <p:cNvSpPr txBox="1"/>
          <p:nvPr/>
        </p:nvSpPr>
        <p:spPr>
          <a:xfrm>
            <a:off x="6572864" y="3561123"/>
            <a:ext cx="1297857" cy="307777"/>
          </a:xfrm>
          <a:prstGeom prst="rect">
            <a:avLst/>
          </a:prstGeom>
          <a:noFill/>
        </p:spPr>
        <p:txBody>
          <a:bodyPr wrap="square" rtlCol="0">
            <a:spAutoFit/>
          </a:bodyPr>
          <a:lstStyle/>
          <a:p>
            <a:r>
              <a:rPr lang="pt-BR" dirty="0"/>
              <a:t>Atributo</a:t>
            </a:r>
          </a:p>
        </p:txBody>
      </p:sp>
      <p:sp>
        <p:nvSpPr>
          <p:cNvPr id="12" name="CaixaDeTexto 11">
            <a:extLst>
              <a:ext uri="{FF2B5EF4-FFF2-40B4-BE49-F238E27FC236}">
                <a16:creationId xmlns:a16="http://schemas.microsoft.com/office/drawing/2014/main" id="{A76F63C4-A6A6-7EFD-29D4-B286A9CAD767}"/>
              </a:ext>
            </a:extLst>
          </p:cNvPr>
          <p:cNvSpPr txBox="1"/>
          <p:nvPr/>
        </p:nvSpPr>
        <p:spPr>
          <a:xfrm>
            <a:off x="7983794" y="4737300"/>
            <a:ext cx="324464" cy="246221"/>
          </a:xfrm>
          <a:prstGeom prst="rect">
            <a:avLst/>
          </a:prstGeom>
          <a:noFill/>
        </p:spPr>
        <p:txBody>
          <a:bodyPr wrap="square" rtlCol="0">
            <a:spAutoFit/>
          </a:bodyPr>
          <a:lstStyle/>
          <a:p>
            <a:r>
              <a:rPr lang="pt-BR" sz="1000" b="1" dirty="0"/>
              <a:t>30</a:t>
            </a:r>
          </a:p>
        </p:txBody>
      </p:sp>
    </p:spTree>
    <p:extLst>
      <p:ext uri="{BB962C8B-B14F-4D97-AF65-F5344CB8AC3E}">
        <p14:creationId xmlns:p14="http://schemas.microsoft.com/office/powerpoint/2010/main" val="752962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3F8A72E4-9BF2-A4E7-193C-9BE7710C4DF3}"/>
              </a:ext>
            </a:extLst>
          </p:cNvPr>
          <p:cNvSpPr>
            <a:spLocks noGrp="1"/>
          </p:cNvSpPr>
          <p:nvPr>
            <p:ph type="body" idx="1"/>
          </p:nvPr>
        </p:nvSpPr>
        <p:spPr>
          <a:xfrm>
            <a:off x="831650" y="235974"/>
            <a:ext cx="8000700" cy="4332876"/>
          </a:xfrm>
        </p:spPr>
        <p:txBody>
          <a:bodyPr>
            <a:normAutofit lnSpcReduction="10000"/>
          </a:bodyPr>
          <a:lstStyle/>
          <a:p>
            <a:pPr marL="114300" indent="0">
              <a:lnSpc>
                <a:spcPct val="150000"/>
              </a:lnSpc>
              <a:spcAft>
                <a:spcPts val="800"/>
              </a:spcAft>
              <a:buNone/>
            </a:pPr>
            <a:r>
              <a:rPr lang="pt-BR" sz="1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1º PASSO – Filme</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150000"/>
              </a:lnSpc>
              <a:spcAft>
                <a:spcPts val="800"/>
              </a:spcAft>
              <a:buNone/>
            </a:pPr>
            <a:r>
              <a:rPr lang="pt-BR"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É o momento que você cria na mente do cliente um </a:t>
            </a:r>
            <a:r>
              <a:rPr lang="pt-BR" sz="14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FILME</a:t>
            </a:r>
            <a:r>
              <a:rPr lang="pt-BR" sz="1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bom ou ruim. Tem o objetivo de transportá-lo para outra dimensão e fazê-lo “visualizar” algo que pode ser positivo ou negativo. </a:t>
            </a:r>
            <a:r>
              <a:rPr lang="pt-BR" sz="1400"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Utilize as palavras “Imagine”, “Veja”.</a:t>
            </a:r>
          </a:p>
          <a:p>
            <a:pPr marL="114300" indent="0" algn="just">
              <a:lnSpc>
                <a:spcPct val="150000"/>
              </a:lnSpc>
              <a:spcAft>
                <a:spcPts val="800"/>
              </a:spcAft>
              <a:buNone/>
            </a:pPr>
            <a:endParaRPr lang="pt-BR" sz="1800" i="1"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90000"/>
              </a:lnSpc>
              <a:spcAft>
                <a:spcPts val="800"/>
              </a:spcAft>
              <a:buNone/>
            </a:pPr>
            <a:r>
              <a:rPr lang="pt-BR" sz="1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 PASSO - PERGUNTAS INDUTIVAS</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90000"/>
              </a:lnSpc>
              <a:spcAft>
                <a:spcPts val="800"/>
              </a:spcAft>
              <a:buNone/>
            </a:pPr>
            <a:r>
              <a:rPr lang="pt-BR" sz="13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Você induz ao </a:t>
            </a:r>
            <a:r>
              <a:rPr lang="pt-BR" sz="13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DESEJO</a:t>
            </a:r>
            <a:r>
              <a:rPr lang="pt-BR" sz="13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por meio das PERGUNTAS INDUTIVAS. </a:t>
            </a:r>
            <a:endParaRPr lang="pt-BR" sz="13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90000"/>
              </a:lnSpc>
              <a:spcAft>
                <a:spcPts val="800"/>
              </a:spcAft>
              <a:buNone/>
            </a:pPr>
            <a:r>
              <a:rPr lang="pt-BR" sz="13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Perguntas Indutivas servem para influenciar, convencer os clientes dos BENEFÍCIOS dos nossos produtos.</a:t>
            </a:r>
          </a:p>
          <a:p>
            <a:pPr marL="114300" indent="0" algn="just">
              <a:lnSpc>
                <a:spcPct val="90000"/>
              </a:lnSpc>
              <a:spcAft>
                <a:spcPts val="800"/>
              </a:spcAft>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150000"/>
              </a:lnSpc>
              <a:spcAft>
                <a:spcPts val="800"/>
              </a:spcAft>
              <a:buNone/>
            </a:pPr>
            <a:r>
              <a:rPr lang="pt-BR" sz="1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 PASSO – SOLUÇÃO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150000"/>
              </a:lnSpc>
              <a:spcAft>
                <a:spcPts val="800"/>
              </a:spcAft>
              <a:buNone/>
            </a:pPr>
            <a:r>
              <a:rPr lang="pt-BR" sz="13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É entregar uma solução que irá superar as expectativas do cliente usando um </a:t>
            </a:r>
            <a:r>
              <a:rPr lang="pt-BR" sz="13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ATRIBUTO.</a:t>
            </a:r>
            <a:endParaRPr lang="pt-BR" sz="13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pt-BR" dirty="0"/>
          </a:p>
        </p:txBody>
      </p:sp>
      <p:pic>
        <p:nvPicPr>
          <p:cNvPr id="4" name="Gráfico 3" descr="Câmera de vídeo estrutura de tópicos">
            <a:extLst>
              <a:ext uri="{FF2B5EF4-FFF2-40B4-BE49-F238E27FC236}">
                <a16:creationId xmlns:a16="http://schemas.microsoft.com/office/drawing/2014/main" id="{2F8463DF-D50C-39D6-DDB3-6521189EAE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96" y="703582"/>
            <a:ext cx="949350" cy="949350"/>
          </a:xfrm>
          <a:prstGeom prst="rect">
            <a:avLst/>
          </a:prstGeom>
        </p:spPr>
      </p:pic>
      <p:pic>
        <p:nvPicPr>
          <p:cNvPr id="5" name="Gráfico 4" descr="Comentar com coração estrutura de tópicos">
            <a:extLst>
              <a:ext uri="{FF2B5EF4-FFF2-40B4-BE49-F238E27FC236}">
                <a16:creationId xmlns:a16="http://schemas.microsoft.com/office/drawing/2014/main" id="{DA41C7BC-657C-B10D-F055-BD94107902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028" y="2161541"/>
            <a:ext cx="820418" cy="820418"/>
          </a:xfrm>
          <a:prstGeom prst="rect">
            <a:avLst/>
          </a:prstGeom>
        </p:spPr>
      </p:pic>
      <p:pic>
        <p:nvPicPr>
          <p:cNvPr id="6" name="Gráfico 5" descr="Classificação 3 estrelas estrutura de tópicos">
            <a:extLst>
              <a:ext uri="{FF2B5EF4-FFF2-40B4-BE49-F238E27FC236}">
                <a16:creationId xmlns:a16="http://schemas.microsoft.com/office/drawing/2014/main" id="{1D74B6CD-6542-8A9B-A198-BF5796898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072" y="3425294"/>
            <a:ext cx="738330" cy="738330"/>
          </a:xfrm>
          <a:prstGeom prst="rect">
            <a:avLst/>
          </a:prstGeom>
        </p:spPr>
      </p:pic>
      <p:sp>
        <p:nvSpPr>
          <p:cNvPr id="7" name="CaixaDeTexto 6">
            <a:extLst>
              <a:ext uri="{FF2B5EF4-FFF2-40B4-BE49-F238E27FC236}">
                <a16:creationId xmlns:a16="http://schemas.microsoft.com/office/drawing/2014/main" id="{7281F3EE-5A3A-F82C-1FE0-E8AE4EADF983}"/>
              </a:ext>
            </a:extLst>
          </p:cNvPr>
          <p:cNvSpPr txBox="1"/>
          <p:nvPr/>
        </p:nvSpPr>
        <p:spPr>
          <a:xfrm>
            <a:off x="7983794" y="4737300"/>
            <a:ext cx="324464" cy="246221"/>
          </a:xfrm>
          <a:prstGeom prst="rect">
            <a:avLst/>
          </a:prstGeom>
          <a:noFill/>
        </p:spPr>
        <p:txBody>
          <a:bodyPr wrap="square" rtlCol="0">
            <a:spAutoFit/>
          </a:bodyPr>
          <a:lstStyle/>
          <a:p>
            <a:r>
              <a:rPr lang="pt-BR" sz="1000" b="1" dirty="0"/>
              <a:t>31</a:t>
            </a:r>
          </a:p>
        </p:txBody>
      </p:sp>
    </p:spTree>
    <p:extLst>
      <p:ext uri="{BB962C8B-B14F-4D97-AF65-F5344CB8AC3E}">
        <p14:creationId xmlns:p14="http://schemas.microsoft.com/office/powerpoint/2010/main" val="2424710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3" name="Rectangle 2">
            <a:extLst>
              <a:ext uri="{FF2B5EF4-FFF2-40B4-BE49-F238E27FC236}">
                <a16:creationId xmlns:a16="http://schemas.microsoft.com/office/drawing/2014/main" id="{61D8D933-6B8D-8E78-2763-D4534230B91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2" name="Rectangle 2">
            <a:extLst>
              <a:ext uri="{FF2B5EF4-FFF2-40B4-BE49-F238E27FC236}">
                <a16:creationId xmlns:a16="http://schemas.microsoft.com/office/drawing/2014/main" id="{7CC152D4-798A-DD99-01FE-3D22B679FBF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6" name="Rectangle 4">
            <a:extLst>
              <a:ext uri="{FF2B5EF4-FFF2-40B4-BE49-F238E27FC236}">
                <a16:creationId xmlns:a16="http://schemas.microsoft.com/office/drawing/2014/main" id="{C9EDBDDE-D3E8-8201-8F5C-F89ECA842717}"/>
              </a:ext>
            </a:extLst>
          </p:cNvPr>
          <p:cNvSpPr>
            <a:spLocks noChangeArrowheads="1"/>
          </p:cNvSpPr>
          <p:nvPr/>
        </p:nvSpPr>
        <p:spPr bwMode="auto">
          <a:xfrm>
            <a:off x="3392129" y="1866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7" name="Diagrama 6">
            <a:extLst>
              <a:ext uri="{FF2B5EF4-FFF2-40B4-BE49-F238E27FC236}">
                <a16:creationId xmlns:a16="http://schemas.microsoft.com/office/drawing/2014/main" id="{572E11D2-816E-D8B7-82A4-916CDF26CAE4}"/>
              </a:ext>
            </a:extLst>
          </p:cNvPr>
          <p:cNvGraphicFramePr/>
          <p:nvPr>
            <p:extLst>
              <p:ext uri="{D42A27DB-BD31-4B8C-83A1-F6EECF244321}">
                <p14:modId xmlns:p14="http://schemas.microsoft.com/office/powerpoint/2010/main" val="1748774265"/>
              </p:ext>
            </p:extLst>
          </p:nvPr>
        </p:nvGraphicFramePr>
        <p:xfrm>
          <a:off x="1042219" y="308841"/>
          <a:ext cx="6804155" cy="3246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Conector: Angulado 8">
            <a:extLst>
              <a:ext uri="{FF2B5EF4-FFF2-40B4-BE49-F238E27FC236}">
                <a16:creationId xmlns:a16="http://schemas.microsoft.com/office/drawing/2014/main" id="{758B6352-AD98-5110-5038-A04975ACF8D6}"/>
              </a:ext>
            </a:extLst>
          </p:cNvPr>
          <p:cNvCxnSpPr>
            <a:cxnSpLocks/>
          </p:cNvCxnSpPr>
          <p:nvPr/>
        </p:nvCxnSpPr>
        <p:spPr>
          <a:xfrm rot="10800000" flipV="1">
            <a:off x="658761" y="1268362"/>
            <a:ext cx="715891" cy="41295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5964CCA1-CB74-557E-BC15-58B42DE33D58}"/>
              </a:ext>
            </a:extLst>
          </p:cNvPr>
          <p:cNvSpPr txBox="1"/>
          <p:nvPr/>
        </p:nvSpPr>
        <p:spPr>
          <a:xfrm>
            <a:off x="240120" y="1183558"/>
            <a:ext cx="418641" cy="1366683"/>
          </a:xfrm>
          <a:prstGeom prst="rect">
            <a:avLst/>
          </a:prstGeom>
          <a:noFill/>
        </p:spPr>
        <p:txBody>
          <a:bodyPr vert="wordArtVert" wrap="square" rtlCol="0">
            <a:spAutoFit/>
          </a:bodyPr>
          <a:lstStyle/>
          <a:p>
            <a:r>
              <a:rPr lang="pt-BR" dirty="0"/>
              <a:t>DICAS</a:t>
            </a:r>
          </a:p>
        </p:txBody>
      </p:sp>
      <p:sp>
        <p:nvSpPr>
          <p:cNvPr id="13" name="CaixaDeTexto 12">
            <a:extLst>
              <a:ext uri="{FF2B5EF4-FFF2-40B4-BE49-F238E27FC236}">
                <a16:creationId xmlns:a16="http://schemas.microsoft.com/office/drawing/2014/main" id="{E7EB2104-B155-AB4F-6718-E4C4DE78B8D4}"/>
              </a:ext>
            </a:extLst>
          </p:cNvPr>
          <p:cNvSpPr txBox="1"/>
          <p:nvPr/>
        </p:nvSpPr>
        <p:spPr>
          <a:xfrm>
            <a:off x="1297626" y="2916424"/>
            <a:ext cx="7570841" cy="2320507"/>
          </a:xfrm>
          <a:prstGeom prst="rect">
            <a:avLst/>
          </a:prstGeom>
          <a:noFill/>
        </p:spPr>
        <p:txBody>
          <a:bodyPr wrap="square" rtlCol="0">
            <a:spAutoFit/>
          </a:bodyPr>
          <a:lstStyle/>
          <a:p>
            <a:pPr algn="just">
              <a:lnSpc>
                <a:spcPct val="150000"/>
              </a:lnSpc>
              <a:spcAft>
                <a:spcPts val="800"/>
              </a:spcAft>
            </a:pPr>
            <a:r>
              <a:rPr lang="pt-BR" sz="1100" b="1" dirty="0">
                <a:effectLst/>
                <a:latin typeface="Calibri" panose="020F0502020204030204" pitchFamily="34" charset="0"/>
                <a:ea typeface="Calibri" panose="020F0502020204030204" pitchFamily="34" charset="0"/>
                <a:cs typeface="Times New Roman" panose="02020603050405020304" pitchFamily="18" charset="0"/>
              </a:rPr>
              <a:t>1)Veja só a possibilidade do cliente encontrar mais de um item de fixação na sua loja para ele escolher.</a:t>
            </a:r>
          </a:p>
          <a:p>
            <a:pPr algn="just">
              <a:lnSpc>
                <a:spcPct val="107000"/>
              </a:lnSpc>
              <a:spcAft>
                <a:spcPts val="800"/>
              </a:spcAft>
            </a:pPr>
            <a:r>
              <a:rPr lang="pt-BR" sz="1100" b="1" dirty="0">
                <a:effectLst/>
                <a:latin typeface="Calibri" panose="020F0502020204030204" pitchFamily="34" charset="0"/>
                <a:ea typeface="Calibri" panose="020F0502020204030204" pitchFamily="34" charset="0"/>
                <a:cs typeface="Times New Roman" panose="02020603050405020304" pitchFamily="18" charset="0"/>
              </a:rPr>
              <a:t>O senhor certamente quer que o seu cliente saia satisfeito com qualidade de produto e preços, certo?</a:t>
            </a:r>
          </a:p>
          <a:p>
            <a:pPr algn="just">
              <a:lnSpc>
                <a:spcPct val="107000"/>
              </a:lnSpc>
              <a:spcAft>
                <a:spcPts val="800"/>
              </a:spcAft>
            </a:pPr>
            <a:r>
              <a:rPr lang="pt-BR" sz="1100" b="1" dirty="0">
                <a:effectLst/>
                <a:latin typeface="Calibri" panose="020F0502020204030204" pitchFamily="34" charset="0"/>
                <a:ea typeface="Calibri" panose="020F0502020204030204" pitchFamily="34" charset="0"/>
                <a:cs typeface="Times New Roman" panose="02020603050405020304" pitchFamily="18" charset="0"/>
              </a:rPr>
              <a:t>A Brasil Dos parafusos possui mais de 30 mil itens para atender variadas necessidades.</a:t>
            </a:r>
          </a:p>
          <a:p>
            <a:pPr algn="just">
              <a:lnSpc>
                <a:spcPct val="107000"/>
              </a:lnSpc>
              <a:spcAft>
                <a:spcPts val="800"/>
              </a:spcAft>
            </a:pP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100" b="1" dirty="0">
                <a:effectLst/>
                <a:latin typeface="Calibri" panose="020F0502020204030204" pitchFamily="34" charset="0"/>
                <a:ea typeface="Calibri" panose="020F0502020204030204" pitchFamily="34" charset="0"/>
                <a:cs typeface="Times New Roman" panose="02020603050405020304" pitchFamily="18" charset="0"/>
              </a:rPr>
              <a:t>2)Imagine a possibilidade do varejo encontrar tudo que procura no seu Atacado.</a:t>
            </a:r>
          </a:p>
          <a:p>
            <a:pPr>
              <a:lnSpc>
                <a:spcPct val="107000"/>
              </a:lnSpc>
              <a:spcAft>
                <a:spcPts val="800"/>
              </a:spcAft>
            </a:pPr>
            <a:r>
              <a:rPr lang="pt-BR" sz="1100" b="1" dirty="0">
                <a:effectLst/>
                <a:latin typeface="Calibri" panose="020F0502020204030204" pitchFamily="34" charset="0"/>
                <a:ea typeface="Calibri" panose="020F0502020204030204" pitchFamily="34" charset="0"/>
                <a:cs typeface="Times New Roman" panose="02020603050405020304" pitchFamily="18" charset="0"/>
              </a:rPr>
              <a:t>O senhor certamente quer que o seu cliente encontre tudo que precisa , certo?</a:t>
            </a:r>
          </a:p>
          <a:p>
            <a:pPr>
              <a:lnSpc>
                <a:spcPct val="107000"/>
              </a:lnSpc>
              <a:spcAft>
                <a:spcPts val="800"/>
              </a:spcAft>
            </a:pPr>
            <a:r>
              <a:rPr lang="pt-BR" sz="1100" b="1" dirty="0">
                <a:effectLst/>
                <a:latin typeface="Calibri" panose="020F0502020204030204" pitchFamily="34" charset="0"/>
                <a:ea typeface="Calibri" panose="020F0502020204030204" pitchFamily="34" charset="0"/>
                <a:cs typeface="Times New Roman" panose="02020603050405020304" pitchFamily="18" charset="0"/>
              </a:rPr>
              <a:t>A Brasil dos Parafusos tem experiência com necessidades do Varejo e te apresenta os itens que tem mais giro.</a:t>
            </a:r>
          </a:p>
          <a:p>
            <a:endParaRPr lang="pt-BR" sz="1100" dirty="0"/>
          </a:p>
        </p:txBody>
      </p:sp>
      <p:sp>
        <p:nvSpPr>
          <p:cNvPr id="14" name="Texto Explicativo: Seta para a Direita 13">
            <a:extLst>
              <a:ext uri="{FF2B5EF4-FFF2-40B4-BE49-F238E27FC236}">
                <a16:creationId xmlns:a16="http://schemas.microsoft.com/office/drawing/2014/main" id="{EEB00E96-050B-C12F-00A9-FD3E4A33A6B6}"/>
              </a:ext>
            </a:extLst>
          </p:cNvPr>
          <p:cNvSpPr/>
          <p:nvPr/>
        </p:nvSpPr>
        <p:spPr>
          <a:xfrm rot="20188378">
            <a:off x="65294" y="4114714"/>
            <a:ext cx="1395270" cy="460606"/>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Exemplos</a:t>
            </a:r>
          </a:p>
        </p:txBody>
      </p:sp>
      <p:sp>
        <p:nvSpPr>
          <p:cNvPr id="10" name="CaixaDeTexto 9">
            <a:extLst>
              <a:ext uri="{FF2B5EF4-FFF2-40B4-BE49-F238E27FC236}">
                <a16:creationId xmlns:a16="http://schemas.microsoft.com/office/drawing/2014/main" id="{B1268219-2D1F-FBD7-3BA0-21886EF9E3DC}"/>
              </a:ext>
            </a:extLst>
          </p:cNvPr>
          <p:cNvSpPr txBox="1"/>
          <p:nvPr/>
        </p:nvSpPr>
        <p:spPr>
          <a:xfrm>
            <a:off x="7983794" y="4737300"/>
            <a:ext cx="324464" cy="246221"/>
          </a:xfrm>
          <a:prstGeom prst="rect">
            <a:avLst/>
          </a:prstGeom>
          <a:noFill/>
        </p:spPr>
        <p:txBody>
          <a:bodyPr wrap="square" rtlCol="0">
            <a:spAutoFit/>
          </a:bodyPr>
          <a:lstStyle/>
          <a:p>
            <a:r>
              <a:rPr lang="pt-BR" sz="1000" b="1" dirty="0"/>
              <a:t>32</a:t>
            </a:r>
          </a:p>
        </p:txBody>
      </p:sp>
    </p:spTree>
    <p:extLst>
      <p:ext uri="{BB962C8B-B14F-4D97-AF65-F5344CB8AC3E}">
        <p14:creationId xmlns:p14="http://schemas.microsoft.com/office/powerpoint/2010/main" val="110582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258569" cy="4530402"/>
          </a:xfrm>
          <a:prstGeom prst="rect">
            <a:avLst/>
          </a:prstGeom>
        </p:spPr>
        <p:txBody>
          <a:bodyPr spcFirstLastPara="1" wrap="square" lIns="91425" tIns="91425" rIns="91425" bIns="91425" anchor="t" anchorCtr="0">
            <a:noAutofit/>
          </a:bodyPr>
          <a:lstStyle/>
          <a:p>
            <a:pPr marL="114300" indent="0" algn="just">
              <a:lnSpc>
                <a:spcPct val="150000"/>
              </a:lnSpc>
              <a:spcAft>
                <a:spcPts val="800"/>
              </a:spcAft>
              <a:buClr>
                <a:srgbClr val="000000"/>
              </a:buClr>
              <a:buNone/>
            </a:pPr>
            <a:r>
              <a:rPr lang="pt-BR" sz="1200" dirty="0">
                <a:solidFill>
                  <a:schemeClr val="bg2"/>
                </a:solidFill>
                <a:latin typeface="Calibri" panose="020F0502020204030204" pitchFamily="34" charset="0"/>
                <a:cs typeface="Times New Roman" panose="02020603050405020304" pitchFamily="18" charset="0"/>
              </a:rPr>
              <a:t>As objeções  podem surgir a qualquer momento em se tratando do processo de venda. Saber lidar com elas de forma segura, propositiva e com método, aumenta sua Taxa de Conversão. </a:t>
            </a:r>
          </a:p>
          <a:p>
            <a:pPr marL="114300" indent="0" algn="just">
              <a:lnSpc>
                <a:spcPct val="150000"/>
              </a:lnSpc>
              <a:spcAft>
                <a:spcPts val="800"/>
              </a:spcAft>
              <a:buClr>
                <a:srgbClr val="000000"/>
              </a:buClr>
              <a:buNone/>
            </a:pPr>
            <a:r>
              <a:rPr lang="pt-BR" sz="1200" dirty="0">
                <a:solidFill>
                  <a:schemeClr val="bg2"/>
                </a:solidFill>
                <a:latin typeface="Calibri" panose="020F0502020204030204" pitchFamily="34" charset="0"/>
                <a:cs typeface="Times New Roman" panose="02020603050405020304" pitchFamily="18" charset="0"/>
              </a:rPr>
              <a:t>Há vários caminhos, aqui vamos propor uma metodologia testada em diversos segmentos e situações de conflito para fazer </a:t>
            </a:r>
            <a:r>
              <a:rPr lang="pt-BR" sz="1200" b="1" dirty="0">
                <a:solidFill>
                  <a:schemeClr val="bg1"/>
                </a:solidFill>
                <a:latin typeface="Calibri" panose="020F0502020204030204" pitchFamily="34" charset="0"/>
                <a:cs typeface="Times New Roman" panose="02020603050405020304" pitchFamily="18" charset="0"/>
              </a:rPr>
              <a:t>o </a:t>
            </a:r>
            <a:r>
              <a:rPr lang="pt-BR" sz="1200" b="1" dirty="0">
                <a:solidFill>
                  <a:schemeClr val="bg1"/>
                </a:solidFill>
                <a:highlight>
                  <a:srgbClr val="808080"/>
                </a:highlight>
                <a:latin typeface="Calibri" panose="020F0502020204030204" pitchFamily="34" charset="0"/>
                <a:cs typeface="Times New Roman" panose="02020603050405020304" pitchFamily="18" charset="0"/>
              </a:rPr>
              <a:t>Contorno das objeções.</a:t>
            </a:r>
          </a:p>
          <a:p>
            <a:pPr marL="114300" indent="0" algn="just">
              <a:lnSpc>
                <a:spcPct val="150000"/>
              </a:lnSpc>
              <a:spcAft>
                <a:spcPts val="800"/>
              </a:spcAft>
              <a:buClr>
                <a:srgbClr val="000000"/>
              </a:buClr>
              <a:buNone/>
            </a:pPr>
            <a:r>
              <a:rPr lang="pt-BR" sz="1200" dirty="0">
                <a:solidFill>
                  <a:schemeClr val="bg2"/>
                </a:solidFill>
                <a:latin typeface="Calibri" panose="020F0502020204030204" pitchFamily="34" charset="0"/>
                <a:cs typeface="Times New Roman" panose="02020603050405020304" pitchFamily="18" charset="0"/>
              </a:rPr>
              <a:t>Domine as 3 etapas e terás melhor resultado nas suas negociações.</a:t>
            </a:r>
          </a:p>
          <a:p>
            <a:pPr marL="114300" indent="0" algn="just">
              <a:lnSpc>
                <a:spcPct val="150000"/>
              </a:lnSpc>
              <a:spcAft>
                <a:spcPts val="800"/>
              </a:spcAft>
              <a:buClr>
                <a:srgbClr val="000000"/>
              </a:buClr>
              <a:buNone/>
            </a:pPr>
            <a:r>
              <a:rPr lang="pt-BR" sz="1200" dirty="0">
                <a:solidFill>
                  <a:schemeClr val="bg2"/>
                </a:solidFill>
                <a:latin typeface="Calibri" panose="020F0502020204030204" pitchFamily="34" charset="0"/>
                <a:cs typeface="Times New Roman" panose="02020603050405020304" pitchFamily="18" charset="0"/>
              </a:rPr>
              <a:t>A Técnica do ELOGIA – REPETE – REVERTE deve ser amplamente utilizada para, efetivamente, contornar as objeções dos clientes.</a:t>
            </a:r>
          </a:p>
          <a:p>
            <a:pPr marL="0" lvl="0" indent="0">
              <a:buNone/>
            </a:pPr>
            <a:endParaRPr lang="pt-BR" sz="1200" dirty="0">
              <a:solidFill>
                <a:srgbClr val="000000"/>
              </a:solidFill>
              <a:latin typeface="Calibri" panose="020F0502020204030204" pitchFamily="34" charset="0"/>
              <a:cs typeface="Times New Roman" panose="02020603050405020304" pitchFamily="18" charset="0"/>
            </a:endParaRPr>
          </a:p>
          <a:p>
            <a:pPr marL="114300" indent="0">
              <a:lnSpc>
                <a:spcPct val="107000"/>
              </a:lnSpc>
              <a:spcAft>
                <a:spcPts val="800"/>
              </a:spcAft>
              <a:buNone/>
            </a:pPr>
            <a:r>
              <a:rPr lang="pt-BR" sz="1200" dirty="0">
                <a:effectLst/>
                <a:latin typeface="Calibri" panose="020F0502020204030204" pitchFamily="34" charset="0"/>
                <a:ea typeface="Calibri" panose="020F0502020204030204" pitchFamily="34" charset="0"/>
                <a:cs typeface="Calibri" panose="020F0502020204030204" pitchFamily="34" charset="0"/>
              </a:rPr>
              <a:t> </a:t>
            </a:r>
          </a:p>
          <a:p>
            <a:pPr marL="0" indent="0" algn="just">
              <a:lnSpc>
                <a:spcPct val="120000"/>
              </a:lnSpc>
              <a:buClr>
                <a:srgbClr val="000000"/>
              </a:buClr>
              <a:buNone/>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pic>
        <p:nvPicPr>
          <p:cNvPr id="5" name="Imagem 4" descr="Tela de celular com publicação numa rede social&#10;&#10;Descrição gerada automaticamente com confiança média">
            <a:extLst>
              <a:ext uri="{FF2B5EF4-FFF2-40B4-BE49-F238E27FC236}">
                <a16:creationId xmlns:a16="http://schemas.microsoft.com/office/drawing/2014/main" id="{6C18E1C3-D65C-D8B1-AF2F-0029BCC12BDC}"/>
              </a:ext>
            </a:extLst>
          </p:cNvPr>
          <p:cNvPicPr>
            <a:picLocks noChangeAspect="1"/>
          </p:cNvPicPr>
          <p:nvPr/>
        </p:nvPicPr>
        <p:blipFill>
          <a:blip r:embed="rId3"/>
          <a:stretch>
            <a:fillRect/>
          </a:stretch>
        </p:blipFill>
        <p:spPr>
          <a:xfrm>
            <a:off x="3585067" y="547994"/>
            <a:ext cx="5086985" cy="2847975"/>
          </a:xfrm>
          <a:prstGeom prst="rect">
            <a:avLst/>
          </a:prstGeom>
        </p:spPr>
      </p:pic>
      <p:sp>
        <p:nvSpPr>
          <p:cNvPr id="4" name="CaixaDeTexto 3">
            <a:extLst>
              <a:ext uri="{FF2B5EF4-FFF2-40B4-BE49-F238E27FC236}">
                <a16:creationId xmlns:a16="http://schemas.microsoft.com/office/drawing/2014/main" id="{01977F09-CB58-D7AF-AB77-D0B8B0FB0AF1}"/>
              </a:ext>
            </a:extLst>
          </p:cNvPr>
          <p:cNvSpPr txBox="1"/>
          <p:nvPr/>
        </p:nvSpPr>
        <p:spPr>
          <a:xfrm>
            <a:off x="7983794" y="4737300"/>
            <a:ext cx="324464" cy="246221"/>
          </a:xfrm>
          <a:prstGeom prst="rect">
            <a:avLst/>
          </a:prstGeom>
          <a:noFill/>
        </p:spPr>
        <p:txBody>
          <a:bodyPr wrap="square" rtlCol="0">
            <a:spAutoFit/>
          </a:bodyPr>
          <a:lstStyle/>
          <a:p>
            <a:r>
              <a:rPr lang="pt-BR" sz="1000" b="1" dirty="0"/>
              <a:t>33</a:t>
            </a:r>
          </a:p>
        </p:txBody>
      </p:sp>
    </p:spTree>
    <p:extLst>
      <p:ext uri="{BB962C8B-B14F-4D97-AF65-F5344CB8AC3E}">
        <p14:creationId xmlns:p14="http://schemas.microsoft.com/office/powerpoint/2010/main" val="2709103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0" y="287404"/>
            <a:ext cx="6060763" cy="4530402"/>
          </a:xfrm>
          <a:prstGeom prst="rect">
            <a:avLst/>
          </a:prstGeom>
          <a:ln w="3175"/>
        </p:spPr>
        <p:txBody>
          <a:bodyPr spcFirstLastPara="1" wrap="square" lIns="91425" tIns="91425" rIns="91425" bIns="91425" anchor="t" anchorCtr="0">
            <a:noAutofit/>
          </a:bodyPr>
          <a:lstStyle/>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1)Objeção: Ainda tem muito no estoque. Tenho 1000 do produto X e 2000 do Y. </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Elogia: Boa observação. </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Repete: O senhor realmente controla muito bem o estoque. </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Reverte: Vamos fazer o seguinte: os dois produtos têm ótimo giro e, pelo que sei, o senhor não gosta de perder vendas. Vamos fazer a reposição do estoque do produto X que está menor. Com isso, você não correrá o risco de ficar sem o produto em estoque e ainda poderá aproveitar as condições especiais que temos este mês (explique as condições). Fica excelente assim, não é mesmo?</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 </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2) Objeção: Não conheço essa nova linha de parafusos, não vai ter procura... </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Elogia: Boa observação. </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Repete: Realmente entendo o seu ponto de vista. </a:t>
            </a:r>
          </a:p>
          <a:p>
            <a:pPr marL="114300" indent="0">
              <a:lnSpc>
                <a:spcPct val="107000"/>
              </a:lnSpc>
              <a:spcAft>
                <a:spcPts val="800"/>
              </a:spcAft>
              <a:buNone/>
            </a:pPr>
            <a:r>
              <a:rPr lang="pt-BR" sz="1200" dirty="0">
                <a:solidFill>
                  <a:schemeClr val="bg2"/>
                </a:solidFill>
                <a:latin typeface="Calibri" panose="020F0502020204030204" pitchFamily="34" charset="0"/>
                <a:cs typeface="Times New Roman" panose="02020603050405020304" pitchFamily="18" charset="0"/>
              </a:rPr>
              <a:t>Reverte: Queremos que você venda cada vez mais e melhor e, para que isso ocorra, é necessário ter produtos diferenciados. Façamos o seguinte: começaremos com um pedido de (cite a quantidade) e eu vou treinar a sua equipe de vendas. Vou falar sobre o produto, aplicação, benefícios e prováveis objeções que encontrarão. Eles estarão 100% preparados para vender o produto. Assim fica excelente, certo?</a:t>
            </a:r>
          </a:p>
          <a:p>
            <a:pPr marL="114300" indent="0">
              <a:lnSpc>
                <a:spcPct val="107000"/>
              </a:lnSpc>
              <a:spcAft>
                <a:spcPts val="800"/>
              </a:spcAft>
              <a:buNone/>
            </a:pPr>
            <a:r>
              <a:rPr lang="pt-BR" sz="12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gn="just">
              <a:lnSpc>
                <a:spcPct val="120000"/>
              </a:lnSpc>
              <a:buClr>
                <a:srgbClr val="000000"/>
              </a:buClr>
              <a:buNone/>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cxnSp>
        <p:nvCxnSpPr>
          <p:cNvPr id="3" name="Conector de Seta Reta 2">
            <a:extLst>
              <a:ext uri="{FF2B5EF4-FFF2-40B4-BE49-F238E27FC236}">
                <a16:creationId xmlns:a16="http://schemas.microsoft.com/office/drawing/2014/main" id="{4A4C868E-B3B9-12A1-E76F-9A01EC88C298}"/>
              </a:ext>
            </a:extLst>
          </p:cNvPr>
          <p:cNvCxnSpPr>
            <a:cxnSpLocks/>
          </p:cNvCxnSpPr>
          <p:nvPr/>
        </p:nvCxnSpPr>
        <p:spPr>
          <a:xfrm flipV="1">
            <a:off x="5574890" y="2571750"/>
            <a:ext cx="845574" cy="75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A80CE5E9-818C-87CA-079D-AC3C348E383E}"/>
              </a:ext>
            </a:extLst>
          </p:cNvPr>
          <p:cNvSpPr txBox="1"/>
          <p:nvPr/>
        </p:nvSpPr>
        <p:spPr>
          <a:xfrm>
            <a:off x="6420464" y="2309724"/>
            <a:ext cx="1602658" cy="1015663"/>
          </a:xfrm>
          <a:prstGeom prst="rect">
            <a:avLst/>
          </a:prstGeom>
          <a:noFill/>
          <a:ln w="3175">
            <a:solidFill>
              <a:schemeClr val="tx1"/>
            </a:solidFill>
          </a:ln>
        </p:spPr>
        <p:txBody>
          <a:bodyPr wrap="square" rtlCol="0">
            <a:spAutoFit/>
          </a:bodyPr>
          <a:lstStyle/>
          <a:p>
            <a:pPr algn="ctr"/>
            <a:r>
              <a:rPr lang="pt-BR" sz="1000" i="1" dirty="0">
                <a:effectLst/>
                <a:latin typeface="Calibri" panose="020F0502020204030204" pitchFamily="34" charset="0"/>
                <a:ea typeface="Calibri" panose="020F0502020204030204" pitchFamily="34" charset="0"/>
                <a:cs typeface="Times New Roman" panose="02020603050405020304" pitchFamily="18" charset="0"/>
              </a:rPr>
              <a:t>Aproveite os vídeos disponíveis sobre os produtos para usar no treinamento da equipe de vendas</a:t>
            </a:r>
            <a:r>
              <a:rPr lang="pt-BR" sz="1000" dirty="0">
                <a:effectLst/>
                <a:latin typeface="Calibri" panose="020F0502020204030204" pitchFamily="34" charset="0"/>
                <a:ea typeface="Calibri" panose="020F0502020204030204" pitchFamily="34" charset="0"/>
                <a:cs typeface="Times New Roman" panose="02020603050405020304" pitchFamily="18" charset="0"/>
              </a:rPr>
              <a:t>.</a:t>
            </a:r>
          </a:p>
          <a:p>
            <a:endParaRPr lang="pt-BR" sz="1000" dirty="0"/>
          </a:p>
        </p:txBody>
      </p:sp>
      <p:sp>
        <p:nvSpPr>
          <p:cNvPr id="4" name="Elipse 3">
            <a:extLst>
              <a:ext uri="{FF2B5EF4-FFF2-40B4-BE49-F238E27FC236}">
                <a16:creationId xmlns:a16="http://schemas.microsoft.com/office/drawing/2014/main" id="{745AE9CF-68BE-81BF-D8A3-C73551523A12}"/>
              </a:ext>
            </a:extLst>
          </p:cNvPr>
          <p:cNvSpPr/>
          <p:nvPr/>
        </p:nvSpPr>
        <p:spPr>
          <a:xfrm>
            <a:off x="6626942" y="287404"/>
            <a:ext cx="1848464" cy="7449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dirty="0"/>
              <a:t>Exemplos!</a:t>
            </a:r>
          </a:p>
        </p:txBody>
      </p:sp>
      <p:sp>
        <p:nvSpPr>
          <p:cNvPr id="6" name="CaixaDeTexto 5">
            <a:extLst>
              <a:ext uri="{FF2B5EF4-FFF2-40B4-BE49-F238E27FC236}">
                <a16:creationId xmlns:a16="http://schemas.microsoft.com/office/drawing/2014/main" id="{5049DE30-4B8D-9368-FAB9-C9DEB5CC4F32}"/>
              </a:ext>
            </a:extLst>
          </p:cNvPr>
          <p:cNvSpPr txBox="1"/>
          <p:nvPr/>
        </p:nvSpPr>
        <p:spPr>
          <a:xfrm>
            <a:off x="7983794" y="4737300"/>
            <a:ext cx="324464" cy="246221"/>
          </a:xfrm>
          <a:prstGeom prst="rect">
            <a:avLst/>
          </a:prstGeom>
          <a:noFill/>
        </p:spPr>
        <p:txBody>
          <a:bodyPr wrap="square" rtlCol="0">
            <a:spAutoFit/>
          </a:bodyPr>
          <a:lstStyle/>
          <a:p>
            <a:r>
              <a:rPr lang="pt-BR" sz="1000" b="1" dirty="0"/>
              <a:t>34</a:t>
            </a:r>
          </a:p>
        </p:txBody>
      </p:sp>
    </p:spTree>
    <p:extLst>
      <p:ext uri="{BB962C8B-B14F-4D97-AF65-F5344CB8AC3E}">
        <p14:creationId xmlns:p14="http://schemas.microsoft.com/office/powerpoint/2010/main" val="1846355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B25368D-2551-A314-89DA-6D28F9F16CA2}"/>
              </a:ext>
            </a:extLst>
          </p:cNvPr>
          <p:cNvSpPr>
            <a:spLocks noGrp="1"/>
          </p:cNvSpPr>
          <p:nvPr>
            <p:ph type="body" idx="1"/>
          </p:nvPr>
        </p:nvSpPr>
        <p:spPr>
          <a:xfrm>
            <a:off x="104063" y="130630"/>
            <a:ext cx="8000700" cy="3170400"/>
          </a:xfrm>
        </p:spPr>
        <p:txBody>
          <a:bodyPr>
            <a:normAutofit/>
          </a:bodyPr>
          <a:lstStyle/>
          <a:p>
            <a:pPr marL="114300" indent="0">
              <a:buNone/>
            </a:pPr>
            <a:r>
              <a:rPr lang="pt-BR" sz="1400" b="1" dirty="0">
                <a:solidFill>
                  <a:schemeClr val="tx1"/>
                </a:solidFill>
                <a:latin typeface="Calibri" panose="020F0502020204030204" pitchFamily="34" charset="0"/>
                <a:cs typeface="Calibri" panose="020F0502020204030204" pitchFamily="34" charset="0"/>
              </a:rPr>
              <a:t>Na objeção preço:</a:t>
            </a:r>
          </a:p>
        </p:txBody>
      </p:sp>
      <p:pic>
        <p:nvPicPr>
          <p:cNvPr id="5" name="Google Shape;718;p57" descr="Cachorrinho com preenchimento sólido">
            <a:extLst>
              <a:ext uri="{FF2B5EF4-FFF2-40B4-BE49-F238E27FC236}">
                <a16:creationId xmlns:a16="http://schemas.microsoft.com/office/drawing/2014/main" id="{FD4F831E-3AA8-4386-01B1-372E5ADAD6D6}"/>
              </a:ext>
            </a:extLst>
          </p:cNvPr>
          <p:cNvPicPr preferRelativeResize="0"/>
          <p:nvPr/>
        </p:nvPicPr>
        <p:blipFill rotWithShape="1">
          <a:blip r:embed="rId2">
            <a:alphaModFix/>
          </a:blip>
          <a:srcRect/>
          <a:stretch/>
        </p:blipFill>
        <p:spPr>
          <a:xfrm>
            <a:off x="811200" y="1616790"/>
            <a:ext cx="698027" cy="578115"/>
          </a:xfrm>
          <a:prstGeom prst="rect">
            <a:avLst/>
          </a:prstGeom>
          <a:noFill/>
          <a:ln>
            <a:noFill/>
          </a:ln>
        </p:spPr>
      </p:pic>
      <p:pic>
        <p:nvPicPr>
          <p:cNvPr id="6" name="Google Shape;708;p57" descr="Pardal">
            <a:extLst>
              <a:ext uri="{FF2B5EF4-FFF2-40B4-BE49-F238E27FC236}">
                <a16:creationId xmlns:a16="http://schemas.microsoft.com/office/drawing/2014/main" id="{C3E42BD0-F6BE-734E-8AB8-46194EF8377A}"/>
              </a:ext>
            </a:extLst>
          </p:cNvPr>
          <p:cNvPicPr preferRelativeResize="0"/>
          <p:nvPr/>
        </p:nvPicPr>
        <p:blipFill rotWithShape="1">
          <a:blip r:embed="rId3">
            <a:alphaModFix/>
          </a:blip>
          <a:srcRect/>
          <a:stretch/>
        </p:blipFill>
        <p:spPr>
          <a:xfrm>
            <a:off x="2033821" y="1702541"/>
            <a:ext cx="698028" cy="578115"/>
          </a:xfrm>
          <a:prstGeom prst="rect">
            <a:avLst/>
          </a:prstGeom>
          <a:noFill/>
          <a:ln>
            <a:noFill/>
          </a:ln>
        </p:spPr>
      </p:pic>
      <p:pic>
        <p:nvPicPr>
          <p:cNvPr id="7" name="Google Shape;709;p57" descr="Fundo preto com letras brancas&#10;&#10;Descrição gerada automaticamente">
            <a:extLst>
              <a:ext uri="{FF2B5EF4-FFF2-40B4-BE49-F238E27FC236}">
                <a16:creationId xmlns:a16="http://schemas.microsoft.com/office/drawing/2014/main" id="{2E232AC8-ED63-CDD2-B788-9067689AB232}"/>
              </a:ext>
            </a:extLst>
          </p:cNvPr>
          <p:cNvPicPr preferRelativeResize="0"/>
          <p:nvPr/>
        </p:nvPicPr>
        <p:blipFill rotWithShape="1">
          <a:blip r:embed="rId4">
            <a:alphaModFix/>
          </a:blip>
          <a:srcRect l="8419" t="26640" r="11744" b="42823"/>
          <a:stretch/>
        </p:blipFill>
        <p:spPr>
          <a:xfrm>
            <a:off x="3361511" y="1781016"/>
            <a:ext cx="791322" cy="266229"/>
          </a:xfrm>
          <a:prstGeom prst="rect">
            <a:avLst/>
          </a:prstGeom>
          <a:noFill/>
          <a:ln>
            <a:noFill/>
          </a:ln>
        </p:spPr>
      </p:pic>
      <p:pic>
        <p:nvPicPr>
          <p:cNvPr id="8" name="Imagem 7">
            <a:extLst>
              <a:ext uri="{FF2B5EF4-FFF2-40B4-BE49-F238E27FC236}">
                <a16:creationId xmlns:a16="http://schemas.microsoft.com/office/drawing/2014/main" id="{FB2150F5-F7A2-8042-0C1D-85E80809D08D}"/>
              </a:ext>
            </a:extLst>
          </p:cNvPr>
          <p:cNvPicPr>
            <a:picLocks noChangeAspect="1"/>
          </p:cNvPicPr>
          <p:nvPr/>
        </p:nvPicPr>
        <p:blipFill>
          <a:blip r:embed="rId5"/>
          <a:stretch>
            <a:fillRect/>
          </a:stretch>
        </p:blipFill>
        <p:spPr>
          <a:xfrm>
            <a:off x="104063" y="544519"/>
            <a:ext cx="5257158" cy="1236497"/>
          </a:xfrm>
          <a:prstGeom prst="rect">
            <a:avLst/>
          </a:prstGeom>
        </p:spPr>
      </p:pic>
      <p:pic>
        <p:nvPicPr>
          <p:cNvPr id="9" name="Imagem 8">
            <a:extLst>
              <a:ext uri="{FF2B5EF4-FFF2-40B4-BE49-F238E27FC236}">
                <a16:creationId xmlns:a16="http://schemas.microsoft.com/office/drawing/2014/main" id="{BC620FD4-28D2-2AD5-246C-A9D4A71AE12B}"/>
              </a:ext>
            </a:extLst>
          </p:cNvPr>
          <p:cNvPicPr>
            <a:picLocks noChangeAspect="1"/>
          </p:cNvPicPr>
          <p:nvPr/>
        </p:nvPicPr>
        <p:blipFill>
          <a:blip r:embed="rId6"/>
          <a:stretch>
            <a:fillRect/>
          </a:stretch>
        </p:blipFill>
        <p:spPr>
          <a:xfrm>
            <a:off x="4916784" y="720743"/>
            <a:ext cx="4305874" cy="3596014"/>
          </a:xfrm>
          <a:prstGeom prst="rect">
            <a:avLst/>
          </a:prstGeom>
        </p:spPr>
      </p:pic>
      <p:pic>
        <p:nvPicPr>
          <p:cNvPr id="11" name="Gráfico 10" descr="Seta de linha: girar para a direita estrutura de tópicos">
            <a:extLst>
              <a:ext uri="{FF2B5EF4-FFF2-40B4-BE49-F238E27FC236}">
                <a16:creationId xmlns:a16="http://schemas.microsoft.com/office/drawing/2014/main" id="{3E207464-0B8F-C0E5-937E-12B0172C5F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3301596">
            <a:off x="5002384" y="263543"/>
            <a:ext cx="914400" cy="914400"/>
          </a:xfrm>
          <a:prstGeom prst="rect">
            <a:avLst/>
          </a:prstGeom>
        </p:spPr>
      </p:pic>
      <p:sp>
        <p:nvSpPr>
          <p:cNvPr id="12" name="Espaço Reservado para Conteúdo 2">
            <a:extLst>
              <a:ext uri="{FF2B5EF4-FFF2-40B4-BE49-F238E27FC236}">
                <a16:creationId xmlns:a16="http://schemas.microsoft.com/office/drawing/2014/main" id="{75FF5DD9-9B5E-D54E-8B2A-0AF754DDC6FE}"/>
              </a:ext>
            </a:extLst>
          </p:cNvPr>
          <p:cNvSpPr txBox="1">
            <a:spLocks/>
          </p:cNvSpPr>
          <p:nvPr/>
        </p:nvSpPr>
        <p:spPr>
          <a:xfrm>
            <a:off x="811200" y="2518750"/>
            <a:ext cx="3661121" cy="2399353"/>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buFont typeface="Arial" panose="020B0604020202020204" pitchFamily="34" charset="0"/>
              <a:buNone/>
            </a:pPr>
            <a:r>
              <a:rPr lang="pt-BR" sz="1900" b="1" i="0" dirty="0">
                <a:effectLst/>
                <a:latin typeface="Calibri" panose="020F0502020204030204" pitchFamily="34" charset="0"/>
                <a:cs typeface="Calibri" panose="020F0502020204030204" pitchFamily="34" charset="0"/>
              </a:rPr>
              <a:t>Objeção: </a:t>
            </a:r>
            <a:r>
              <a:rPr lang="pt-BR" sz="1900" b="1" dirty="0">
                <a:latin typeface="Calibri" panose="020F0502020204030204" pitchFamily="34" charset="0"/>
                <a:cs typeface="Calibri" panose="020F0502020204030204" pitchFamily="34" charset="0"/>
              </a:rPr>
              <a:t>O seu preço está mais alto que o concorrente</a:t>
            </a:r>
            <a:endParaRPr lang="pt-BR" sz="1900" b="1" i="0" dirty="0">
              <a:effectLst/>
              <a:latin typeface="Calibri" panose="020F0502020204030204" pitchFamily="34" charset="0"/>
              <a:cs typeface="Calibri" panose="020F0502020204030204" pitchFamily="34" charset="0"/>
            </a:endParaRPr>
          </a:p>
          <a:p>
            <a:pPr marL="0" indent="0" algn="just" fontAlgn="base">
              <a:buFont typeface="Arial" panose="020B0604020202020204" pitchFamily="34" charset="0"/>
              <a:buNone/>
            </a:pPr>
            <a:r>
              <a:rPr lang="pt-BR" sz="1900" b="1" i="0" dirty="0">
                <a:effectLst/>
                <a:latin typeface="Calibri" panose="020F0502020204030204" pitchFamily="34" charset="0"/>
                <a:cs typeface="Calibri" panose="020F0502020204030204" pitchFamily="34" charset="0"/>
              </a:rPr>
              <a:t>Elogia: </a:t>
            </a:r>
            <a:r>
              <a:rPr lang="pt-BR" sz="1900" b="0" i="0" dirty="0">
                <a:effectLst/>
                <a:latin typeface="Calibri" panose="020F0502020204030204" pitchFamily="34" charset="0"/>
                <a:cs typeface="Calibri" panose="020F0502020204030204" pitchFamily="34" charset="0"/>
              </a:rPr>
              <a:t>Importante sua colocação</a:t>
            </a:r>
          </a:p>
          <a:p>
            <a:pPr marL="0" indent="0" algn="just" fontAlgn="base">
              <a:buFont typeface="Arial" panose="020B0604020202020204" pitchFamily="34" charset="0"/>
              <a:buNone/>
            </a:pPr>
            <a:r>
              <a:rPr lang="pt-BR" sz="1900" b="1" i="0" dirty="0">
                <a:effectLst/>
                <a:latin typeface="Calibri" panose="020F0502020204030204" pitchFamily="34" charset="0"/>
                <a:cs typeface="Calibri" panose="020F0502020204030204" pitchFamily="34" charset="0"/>
              </a:rPr>
              <a:t>Repete: </a:t>
            </a:r>
            <a:r>
              <a:rPr lang="pt-BR" sz="1900" b="0" i="0" dirty="0">
                <a:effectLst/>
                <a:latin typeface="Calibri" panose="020F0502020204030204" pitchFamily="34" charset="0"/>
                <a:cs typeface="Calibri" panose="020F0502020204030204" pitchFamily="34" charset="0"/>
              </a:rPr>
              <a:t>Temos outras vantagens que compensam</a:t>
            </a:r>
          </a:p>
          <a:p>
            <a:pPr marL="0" indent="0" algn="just" fontAlgn="base">
              <a:buFont typeface="Arial" panose="020B0604020202020204" pitchFamily="34" charset="0"/>
              <a:buNone/>
            </a:pPr>
            <a:r>
              <a:rPr lang="pt-BR" sz="1900" b="1" i="0" dirty="0">
                <a:effectLst/>
                <a:latin typeface="Calibri" panose="020F0502020204030204" pitchFamily="34" charset="0"/>
                <a:cs typeface="Calibri" panose="020F0502020204030204" pitchFamily="34" charset="0"/>
              </a:rPr>
              <a:t>Reverte:</a:t>
            </a:r>
          </a:p>
          <a:p>
            <a:pPr marL="0" indent="0" algn="just" fontAlgn="base">
              <a:buFont typeface="Arial" panose="020B0604020202020204" pitchFamily="34" charset="0"/>
              <a:buNone/>
            </a:pPr>
            <a:r>
              <a:rPr lang="pt-BR" sz="1900" dirty="0">
                <a:latin typeface="Calibri" panose="020F0502020204030204" pitchFamily="34" charset="0"/>
                <a:cs typeface="Calibri" panose="020F0502020204030204" pitchFamily="34" charset="0"/>
              </a:rPr>
              <a:t>Entregamos no prazo e com agilidade. </a:t>
            </a:r>
            <a:r>
              <a:rPr lang="pt-BR" sz="1900" dirty="0">
                <a:solidFill>
                  <a:srgbClr val="FF0000"/>
                </a:solidFill>
                <a:latin typeface="Calibri" panose="020F0502020204030204" pitchFamily="34" charset="0"/>
                <a:cs typeface="Calibri" panose="020F0502020204030204" pitchFamily="34" charset="0"/>
              </a:rPr>
              <a:t>(+)</a:t>
            </a:r>
          </a:p>
          <a:p>
            <a:pPr marL="0" indent="0" algn="just" fontAlgn="base">
              <a:buFont typeface="Arial" panose="020B0604020202020204" pitchFamily="34" charset="0"/>
              <a:buNone/>
            </a:pPr>
            <a:r>
              <a:rPr lang="pt-BR" sz="1900" dirty="0">
                <a:latin typeface="Calibri" panose="020F0502020204030204" pitchFamily="34" charset="0"/>
                <a:cs typeface="Calibri" panose="020F0502020204030204" pitchFamily="34" charset="0"/>
              </a:rPr>
              <a:t>Se preferir, podemos reduzir a quantidade, mas poderá ficar sem produto inesperadamente. </a:t>
            </a:r>
            <a:r>
              <a:rPr lang="pt-BR" sz="1900" dirty="0">
                <a:solidFill>
                  <a:srgbClr val="FF0000"/>
                </a:solidFill>
                <a:latin typeface="Calibri" panose="020F0502020204030204" pitchFamily="34" charset="0"/>
                <a:cs typeface="Calibri" panose="020F0502020204030204" pitchFamily="34" charset="0"/>
              </a:rPr>
              <a:t>(-)</a:t>
            </a:r>
          </a:p>
          <a:p>
            <a:pPr marL="0" indent="0" algn="just" fontAlgn="base">
              <a:buFont typeface="Arial" panose="020B0604020202020204" pitchFamily="34" charset="0"/>
              <a:buNone/>
            </a:pPr>
            <a:r>
              <a:rPr lang="pt-BR" sz="1900" dirty="0">
                <a:latin typeface="Calibri" panose="020F0502020204030204" pitchFamily="34" charset="0"/>
                <a:cs typeface="Calibri" panose="020F0502020204030204" pitchFamily="34" charset="0"/>
              </a:rPr>
              <a:t>Com a entrega rápida e quantidade que condiz com a sua demanda, seus clientes sairão da loja com tudo que procuram. </a:t>
            </a:r>
            <a:r>
              <a:rPr lang="pt-BR" sz="1900" dirty="0">
                <a:solidFill>
                  <a:srgbClr val="FF0000"/>
                </a:solidFill>
                <a:latin typeface="Calibri" panose="020F0502020204030204" pitchFamily="34" charset="0"/>
                <a:cs typeface="Calibri" panose="020F0502020204030204" pitchFamily="34" charset="0"/>
              </a:rPr>
              <a:t>(*)</a:t>
            </a:r>
          </a:p>
          <a:p>
            <a:pPr marL="0" indent="0" algn="just" fontAlgn="base">
              <a:buFont typeface="Arial" panose="020B0604020202020204" pitchFamily="34" charset="0"/>
              <a:buNone/>
            </a:pPr>
            <a:r>
              <a:rPr lang="pt-BR" sz="1900" dirty="0">
                <a:latin typeface="Calibri" panose="020F0502020204030204" pitchFamily="34" charset="0"/>
                <a:cs typeface="Calibri" panose="020F0502020204030204" pitchFamily="34" charset="0"/>
              </a:rPr>
              <a:t>Se dividir esse total da compra pelo tempo de estoque abastecido e na condição de pagamento proposta, terá a vantagem de não se preocupar com a falta de produto. </a:t>
            </a:r>
            <a:r>
              <a:rPr lang="pt-BR" sz="1900" dirty="0">
                <a:solidFill>
                  <a:srgbClr val="FF0000"/>
                </a:solidFill>
                <a:latin typeface="Calibri" panose="020F0502020204030204" pitchFamily="34" charset="0"/>
                <a:cs typeface="Calibri" panose="020F0502020204030204" pitchFamily="34" charset="0"/>
              </a:rPr>
              <a:t>(/)</a:t>
            </a:r>
          </a:p>
          <a:p>
            <a:pPr marL="0" indent="0" algn="just" fontAlgn="base">
              <a:buFont typeface="Arial" panose="020B0604020202020204" pitchFamily="34" charset="0"/>
              <a:buNone/>
            </a:pPr>
            <a:endParaRPr lang="pt-BR" sz="1900" dirty="0">
              <a:latin typeface="Calibri" panose="020F0502020204030204" pitchFamily="34" charset="0"/>
              <a:cs typeface="Calibri" panose="020F0502020204030204" pitchFamily="34" charset="0"/>
            </a:endParaRPr>
          </a:p>
          <a:p>
            <a:pPr marL="0" indent="0" algn="just" fontAlgn="base">
              <a:buFont typeface="Arial" panose="020B0604020202020204" pitchFamily="34" charset="0"/>
              <a:buNone/>
            </a:pPr>
            <a:endParaRPr lang="pt-BR" sz="1500" dirty="0">
              <a:latin typeface="Calibri" panose="020F0502020204030204" pitchFamily="34" charset="0"/>
              <a:cs typeface="Calibri" panose="020F0502020204030204" pitchFamily="34" charset="0"/>
            </a:endParaRPr>
          </a:p>
        </p:txBody>
      </p:sp>
      <p:pic>
        <p:nvPicPr>
          <p:cNvPr id="15" name="Gráfico 14" descr="Seta de linha: curva no sentido horário estrutura de tópicos">
            <a:extLst>
              <a:ext uri="{FF2B5EF4-FFF2-40B4-BE49-F238E27FC236}">
                <a16:creationId xmlns:a16="http://schemas.microsoft.com/office/drawing/2014/main" id="{9DACE12E-640C-A866-CD00-D9ABC26921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7643834">
            <a:off x="4545184" y="3714919"/>
            <a:ext cx="914400" cy="914400"/>
          </a:xfrm>
          <a:prstGeom prst="rect">
            <a:avLst/>
          </a:prstGeom>
        </p:spPr>
      </p:pic>
      <p:sp>
        <p:nvSpPr>
          <p:cNvPr id="16" name="CaixaDeTexto 15">
            <a:extLst>
              <a:ext uri="{FF2B5EF4-FFF2-40B4-BE49-F238E27FC236}">
                <a16:creationId xmlns:a16="http://schemas.microsoft.com/office/drawing/2014/main" id="{765AB4E6-6D36-9AD3-5B0F-7C8E329D4C8B}"/>
              </a:ext>
            </a:extLst>
          </p:cNvPr>
          <p:cNvSpPr txBox="1"/>
          <p:nvPr/>
        </p:nvSpPr>
        <p:spPr>
          <a:xfrm>
            <a:off x="4765268" y="4214622"/>
            <a:ext cx="942008" cy="738664"/>
          </a:xfrm>
          <a:prstGeom prst="rect">
            <a:avLst/>
          </a:prstGeom>
          <a:noFill/>
        </p:spPr>
        <p:txBody>
          <a:bodyPr wrap="square" rtlCol="0">
            <a:spAutoFit/>
          </a:bodyPr>
          <a:lstStyle/>
          <a:p>
            <a:r>
              <a:rPr lang="pt-BR" dirty="0"/>
              <a:t>Exemplo varejo ou atacado</a:t>
            </a:r>
          </a:p>
        </p:txBody>
      </p:sp>
      <p:sp>
        <p:nvSpPr>
          <p:cNvPr id="17" name="CaixaDeTexto 16">
            <a:extLst>
              <a:ext uri="{FF2B5EF4-FFF2-40B4-BE49-F238E27FC236}">
                <a16:creationId xmlns:a16="http://schemas.microsoft.com/office/drawing/2014/main" id="{F344F1A2-9192-CCC4-46E1-AA380CA78BFD}"/>
              </a:ext>
            </a:extLst>
          </p:cNvPr>
          <p:cNvSpPr txBox="1"/>
          <p:nvPr/>
        </p:nvSpPr>
        <p:spPr>
          <a:xfrm>
            <a:off x="5625284" y="299657"/>
            <a:ext cx="942008" cy="307777"/>
          </a:xfrm>
          <a:prstGeom prst="rect">
            <a:avLst/>
          </a:prstGeom>
          <a:noFill/>
        </p:spPr>
        <p:txBody>
          <a:bodyPr wrap="square" rtlCol="0">
            <a:spAutoFit/>
          </a:bodyPr>
          <a:lstStyle/>
          <a:p>
            <a:r>
              <a:rPr lang="pt-BR" dirty="0"/>
              <a:t>Fórmula</a:t>
            </a:r>
          </a:p>
        </p:txBody>
      </p:sp>
      <p:sp>
        <p:nvSpPr>
          <p:cNvPr id="18" name="CaixaDeTexto 17">
            <a:extLst>
              <a:ext uri="{FF2B5EF4-FFF2-40B4-BE49-F238E27FC236}">
                <a16:creationId xmlns:a16="http://schemas.microsoft.com/office/drawing/2014/main" id="{4B6FED9D-5640-EA75-61A5-2F5FA45BB722}"/>
              </a:ext>
            </a:extLst>
          </p:cNvPr>
          <p:cNvSpPr txBox="1"/>
          <p:nvPr/>
        </p:nvSpPr>
        <p:spPr>
          <a:xfrm>
            <a:off x="7142889" y="163272"/>
            <a:ext cx="1730609" cy="861774"/>
          </a:xfrm>
          <a:prstGeom prst="rect">
            <a:avLst/>
          </a:prstGeom>
          <a:noFill/>
        </p:spPr>
        <p:txBody>
          <a:bodyPr wrap="square" rtlCol="0">
            <a:spAutoFit/>
          </a:bodyPr>
          <a:lstStyle/>
          <a:p>
            <a:pPr algn="ctr"/>
            <a:r>
              <a:rPr lang="pt-BR" sz="1000" i="1" dirty="0">
                <a:highlight>
                  <a:srgbClr val="FFFF00"/>
                </a:highlight>
                <a:latin typeface="Calibri" panose="020F0502020204030204" pitchFamily="34" charset="0"/>
                <a:cs typeface="Calibri" panose="020F0502020204030204" pitchFamily="34" charset="0"/>
              </a:rPr>
              <a:t>Logo mais você verá uma lista de objeções e alguns argumentos para compor sua atuação.</a:t>
            </a:r>
          </a:p>
          <a:p>
            <a:pPr algn="ctr"/>
            <a:endParaRPr lang="pt-BR" sz="1000" dirty="0">
              <a:latin typeface="Calibri" panose="020F0502020204030204" pitchFamily="34" charset="0"/>
              <a:cs typeface="Calibri" panose="020F0502020204030204" pitchFamily="34" charset="0"/>
            </a:endParaRPr>
          </a:p>
        </p:txBody>
      </p:sp>
      <p:sp>
        <p:nvSpPr>
          <p:cNvPr id="14" name="CaixaDeTexto 13">
            <a:extLst>
              <a:ext uri="{FF2B5EF4-FFF2-40B4-BE49-F238E27FC236}">
                <a16:creationId xmlns:a16="http://schemas.microsoft.com/office/drawing/2014/main" id="{A65B970C-BB21-724B-2633-6E6B73C38245}"/>
              </a:ext>
            </a:extLst>
          </p:cNvPr>
          <p:cNvSpPr txBox="1"/>
          <p:nvPr/>
        </p:nvSpPr>
        <p:spPr>
          <a:xfrm>
            <a:off x="7983794" y="4737300"/>
            <a:ext cx="324464" cy="246221"/>
          </a:xfrm>
          <a:prstGeom prst="rect">
            <a:avLst/>
          </a:prstGeom>
          <a:noFill/>
        </p:spPr>
        <p:txBody>
          <a:bodyPr wrap="square" rtlCol="0">
            <a:spAutoFit/>
          </a:bodyPr>
          <a:lstStyle/>
          <a:p>
            <a:r>
              <a:rPr lang="pt-BR" sz="1000" b="1" dirty="0"/>
              <a:t>35</a:t>
            </a:r>
          </a:p>
        </p:txBody>
      </p:sp>
    </p:spTree>
    <p:extLst>
      <p:ext uri="{BB962C8B-B14F-4D97-AF65-F5344CB8AC3E}">
        <p14:creationId xmlns:p14="http://schemas.microsoft.com/office/powerpoint/2010/main" val="2299711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39">
            <a:extLst>
              <a:ext uri="{FF2B5EF4-FFF2-40B4-BE49-F238E27FC236}">
                <a16:creationId xmlns:a16="http://schemas.microsoft.com/office/drawing/2014/main" id="{272966F1-E6BA-2458-0154-2C5A24F1D7D6}"/>
              </a:ext>
            </a:extLst>
          </p:cNvPr>
          <p:cNvGraphicFramePr>
            <a:graphicFrameLocks noGrp="1"/>
          </p:cNvGraphicFramePr>
          <p:nvPr>
            <p:extLst>
              <p:ext uri="{D42A27DB-BD31-4B8C-83A1-F6EECF244321}">
                <p14:modId xmlns:p14="http://schemas.microsoft.com/office/powerpoint/2010/main" val="3242627783"/>
              </p:ext>
            </p:extLst>
          </p:nvPr>
        </p:nvGraphicFramePr>
        <p:xfrm>
          <a:off x="192506" y="314632"/>
          <a:ext cx="8758988" cy="3690772"/>
        </p:xfrm>
        <a:graphic>
          <a:graphicData uri="http://schemas.openxmlformats.org/drawingml/2006/table">
            <a:tbl>
              <a:tblPr/>
              <a:tblGrid>
                <a:gridCol w="2969916">
                  <a:extLst>
                    <a:ext uri="{9D8B030D-6E8A-4147-A177-3AD203B41FA5}">
                      <a16:colId xmlns:a16="http://schemas.microsoft.com/office/drawing/2014/main" val="20000"/>
                    </a:ext>
                  </a:extLst>
                </a:gridCol>
                <a:gridCol w="5789072">
                  <a:extLst>
                    <a:ext uri="{9D8B030D-6E8A-4147-A177-3AD203B41FA5}">
                      <a16:colId xmlns:a16="http://schemas.microsoft.com/office/drawing/2014/main" val="20001"/>
                    </a:ext>
                  </a:extLst>
                </a:gridCol>
              </a:tblGrid>
              <a:tr h="26085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200" b="1" i="0" u="none" strike="noStrike" cap="none" normalizeH="0" baseline="0" dirty="0">
                          <a:ln>
                            <a:noFill/>
                          </a:ln>
                          <a:solidFill>
                            <a:schemeClr val="bg1"/>
                          </a:solidFill>
                          <a:effectLst/>
                          <a:latin typeface="Calibri" pitchFamily="34" charset="0"/>
                          <a:ea typeface="Times New Roman" pitchFamily="18" charset="0"/>
                          <a:cs typeface="Arial" pitchFamily="34" charset="0"/>
                        </a:rPr>
                        <a:t>OBJEÇÕES</a:t>
                      </a:r>
                      <a:endParaRPr kumimoji="0" lang="pt-BR" sz="1200" b="0" i="0" u="none" strike="noStrike" cap="none" normalizeH="0" baseline="0" dirty="0">
                        <a:ln>
                          <a:noFill/>
                        </a:ln>
                        <a:solidFill>
                          <a:schemeClr val="bg1"/>
                        </a:solidFill>
                        <a:effectLst/>
                        <a:latin typeface="Calibri" pitchFamily="34" charset="0"/>
                        <a:ea typeface="Times New Roman" pitchFamily="18" charset="0"/>
                        <a:cs typeface="Arial" pitchFamily="34" charset="0"/>
                      </a:endParaRPr>
                    </a:p>
                  </a:txBody>
                  <a:tcPr marT="45696" marB="4569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200" b="1" i="0" u="none" strike="noStrike" cap="none" normalizeH="0" baseline="0" dirty="0">
                          <a:ln>
                            <a:noFill/>
                          </a:ln>
                          <a:solidFill>
                            <a:schemeClr val="bg1"/>
                          </a:solidFill>
                          <a:effectLst/>
                          <a:latin typeface="Calibri" pitchFamily="34" charset="0"/>
                          <a:ea typeface="Times New Roman" pitchFamily="18" charset="0"/>
                          <a:cs typeface="Arial" pitchFamily="34" charset="0"/>
                        </a:rPr>
                        <a:t>CAMINHOS/ARGUMENTOS</a:t>
                      </a:r>
                      <a:endParaRPr kumimoji="0" lang="pt-BR" sz="1200" b="0" i="0" u="none" strike="noStrike" cap="none" normalizeH="0" baseline="0" dirty="0">
                        <a:ln>
                          <a:noFill/>
                        </a:ln>
                        <a:solidFill>
                          <a:schemeClr val="bg1"/>
                        </a:solidFill>
                        <a:effectLst/>
                        <a:latin typeface="Calibri" pitchFamily="34" charset="0"/>
                        <a:ea typeface="Times New Roman" pitchFamily="18" charset="0"/>
                        <a:cs typeface="Arial" pitchFamily="34" charset="0"/>
                      </a:endParaRPr>
                    </a:p>
                  </a:txBody>
                  <a:tcPr marT="45696" marB="4569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608731">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200" b="1" i="0" u="none" strike="noStrike" cap="none" normalizeH="0" baseline="0" dirty="0">
                          <a:ln>
                            <a:noFill/>
                          </a:ln>
                          <a:solidFill>
                            <a:schemeClr val="tx1"/>
                          </a:solidFill>
                          <a:effectLst/>
                          <a:latin typeface="Calibri" pitchFamily="34" charset="0"/>
                          <a:cs typeface="Arial" pitchFamily="34" charset="0"/>
                        </a:rPr>
                        <a:t>QUERO DESCONTO ANTES DE DEFINIR QUANTIDADE</a:t>
                      </a:r>
                      <a:endParaRPr kumimoji="0" lang="pt-BR" sz="1200" b="0" i="0" u="none" strike="noStrike" cap="none" normalizeH="0" baseline="0" dirty="0">
                        <a:ln>
                          <a:noFill/>
                        </a:ln>
                        <a:solidFill>
                          <a:schemeClr val="tx1"/>
                        </a:solidFill>
                        <a:effectLst/>
                        <a:latin typeface="Calibri"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sz="1200" b="0" i="0" u="none" strike="noStrike" cap="none" normalizeH="0" baseline="0" dirty="0">
                        <a:ln>
                          <a:noFill/>
                        </a:ln>
                        <a:solidFill>
                          <a:schemeClr val="tx1"/>
                        </a:solidFill>
                        <a:effectLst/>
                        <a:latin typeface="Calibri" pitchFamily="34" charset="0"/>
                        <a:ea typeface="Times New Roman" pitchFamily="18" charset="0"/>
                        <a:cs typeface="Arial" pitchFamily="34" charset="0"/>
                      </a:endParaRPr>
                    </a:p>
                  </a:txBody>
                  <a:tcPr marT="45696" marB="4569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Proporcionalidade, quanto maior for o volume, maior poderá ser o desconto</a:t>
                      </a:r>
                    </a:p>
                  </a:txBody>
                  <a:tcPr marT="45696" marB="45696"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9566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200" b="1" i="0" u="none" strike="noStrike" cap="none" normalizeH="0" baseline="0" dirty="0">
                          <a:ln>
                            <a:noFill/>
                          </a:ln>
                          <a:solidFill>
                            <a:schemeClr val="tx1"/>
                          </a:solidFill>
                          <a:effectLst/>
                          <a:latin typeface="Calibri" pitchFamily="34" charset="0"/>
                          <a:cs typeface="Arial" pitchFamily="34" charset="0"/>
                        </a:rPr>
                        <a:t>CONCORRÊNCIA É MELHOR</a:t>
                      </a:r>
                      <a:endParaRPr kumimoji="0" lang="pt-BR" sz="1200" b="0" i="0" u="none" strike="noStrike" cap="none" normalizeH="0" baseline="0" dirty="0">
                        <a:ln>
                          <a:noFill/>
                        </a:ln>
                        <a:solidFill>
                          <a:schemeClr val="tx1"/>
                        </a:solidFill>
                        <a:effectLst/>
                        <a:latin typeface="Calibri" pitchFamily="34" charset="0"/>
                        <a:cs typeface="Times New Roman" pitchFamily="18" charset="0"/>
                      </a:endParaRPr>
                    </a:p>
                  </a:txBody>
                  <a:tcPr marL="91447" marR="91447"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Já compra de outros, então, somos opção para conhecer </a:t>
                      </a:r>
                    </a:p>
                    <a:p>
                      <a:pPr marL="0" marR="0" lvl="0" indent="0" algn="just" defTabSz="914400" rtl="0" eaLnBrk="1" fontAlgn="base" latinLnBrk="0" hangingPunct="1">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Comprar de outro é trocar o certo pelo incerto </a:t>
                      </a:r>
                    </a:p>
                    <a:p>
                      <a:pPr marL="0" marR="0" lvl="0" indent="0" algn="just" defTabSz="914400" rtl="0" eaLnBrk="0" fontAlgn="base" latinLnBrk="0" hangingPunct="0">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Temos uma relação de confiança de anos</a:t>
                      </a:r>
                    </a:p>
                    <a:p>
                      <a:pPr marL="0" marR="0" lvl="0" indent="0" algn="just" defTabSz="914400" rtl="0" eaLnBrk="0" fontAlgn="base" latinLnBrk="0" hangingPunct="0">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Garantimos o nível de abastecimento o ano inteiro</a:t>
                      </a:r>
                    </a:p>
                    <a:p>
                      <a:pPr marL="0" marR="0" lvl="0" indent="0" algn="just" defTabSz="914400" rtl="0" eaLnBrk="0" fontAlgn="base" latinLnBrk="0" hangingPunct="0">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Temos marcas conceituadas no mercado</a:t>
                      </a:r>
                    </a:p>
                  </a:txBody>
                  <a:tcPr marL="91447" marR="91447"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1305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200" b="1" i="0" u="none" strike="noStrike" cap="none" normalizeH="0" baseline="0" dirty="0">
                          <a:ln>
                            <a:noFill/>
                          </a:ln>
                          <a:solidFill>
                            <a:schemeClr val="tx1"/>
                          </a:solidFill>
                          <a:effectLst/>
                          <a:latin typeface="Calibri" pitchFamily="34" charset="0"/>
                          <a:ea typeface="Times New Roman" pitchFamily="18" charset="0"/>
                          <a:cs typeface="Arial" pitchFamily="34" charset="0"/>
                        </a:rPr>
                        <a:t>RECLAMAÇÕES PELOS ERROS PASSADOS</a:t>
                      </a:r>
                      <a:endParaRPr kumimoji="0" lang="pt-BR" sz="1200" b="0" i="0" u="none" strike="noStrike" cap="none" normalizeH="0" baseline="0" dirty="0">
                        <a:ln>
                          <a:noFill/>
                        </a:ln>
                        <a:solidFill>
                          <a:schemeClr val="tx1"/>
                        </a:solidFill>
                        <a:effectLst/>
                        <a:latin typeface="Calibri" pitchFamily="34" charset="0"/>
                        <a:ea typeface="Times New Roman" pitchFamily="18" charset="0"/>
                        <a:cs typeface="Arial" pitchFamily="34" charset="0"/>
                      </a:endParaRPr>
                    </a:p>
                  </a:txBody>
                  <a:tcPr marL="91447" marR="91447" marT="45723" marB="45723"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
                          <a:schemeClr val="bg1"/>
                        </a:buClr>
                        <a:buSzTx/>
                        <a:buFont typeface="Wingdings" pitchFamily="2" charset="2"/>
                        <a:buNone/>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  Sua sugestão e crítica são sempre bem vindas</a:t>
                      </a:r>
                    </a:p>
                    <a:p>
                      <a:pPr marL="0" marR="0" lvl="0" indent="0" algn="just" defTabSz="914400" rtl="0" eaLnBrk="0" fontAlgn="base" latinLnBrk="0" hangingPunct="0">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Temos o maior interesse em atender cada vez melhor</a:t>
                      </a:r>
                    </a:p>
                    <a:p>
                      <a:pPr marL="0" marR="0" lvl="0" indent="0" algn="just" defTabSz="914400" rtl="0" eaLnBrk="0" fontAlgn="base" latinLnBrk="0" hangingPunct="0">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Valorizar os nossos acertos</a:t>
                      </a:r>
                    </a:p>
                    <a:p>
                      <a:pPr marL="0" marR="0" lvl="0" indent="0" algn="just" defTabSz="914400" rtl="0" eaLnBrk="0" fontAlgn="base" latinLnBrk="0" hangingPunct="0">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Queremos ter uma nova oportunidade </a:t>
                      </a:r>
                    </a:p>
                    <a:p>
                      <a:pPr marL="0" marR="0" lvl="0" indent="0" algn="just" defTabSz="914400" rtl="0" eaLnBrk="0" fontAlgn="base" latinLnBrk="0" hangingPunct="0">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Mostrar um exemplo que seja referencial positivo</a:t>
                      </a:r>
                    </a:p>
                  </a:txBody>
                  <a:tcPr marL="91447" marR="91447" marT="45723" marB="45723"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6087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sz="1200" b="0" i="0" u="none" strike="noStrike" cap="none" normalizeH="0" baseline="0" dirty="0">
                          <a:ln>
                            <a:noFill/>
                          </a:ln>
                          <a:solidFill>
                            <a:schemeClr val="tx1"/>
                          </a:solidFill>
                          <a:effectLst/>
                          <a:latin typeface="Calibri" pitchFamily="34" charset="0"/>
                          <a:cs typeface="Times New Roman" pitchFamily="18" charset="0"/>
                        </a:rPr>
                        <a:t> </a:t>
                      </a:r>
                      <a:r>
                        <a:rPr kumimoji="0" lang="pt-BR" sz="1200" b="1" i="0" u="none" strike="noStrike" cap="none" normalizeH="0" baseline="0" dirty="0">
                          <a:ln>
                            <a:noFill/>
                          </a:ln>
                          <a:solidFill>
                            <a:schemeClr val="tx1"/>
                          </a:solidFill>
                          <a:effectLst/>
                          <a:latin typeface="Calibri" pitchFamily="34" charset="0"/>
                          <a:ea typeface="Times New Roman" pitchFamily="18" charset="0"/>
                          <a:cs typeface="Arial" pitchFamily="34" charset="0"/>
                        </a:rPr>
                        <a:t>PEDIDO VEIO INCOMPLETO OU FRACIONADO</a:t>
                      </a:r>
                      <a:endParaRPr kumimoji="0" lang="pt-BR" sz="1200" b="0" i="0" u="none" strike="noStrike" cap="none" normalizeH="0" baseline="0" dirty="0">
                        <a:ln>
                          <a:noFill/>
                        </a:ln>
                        <a:solidFill>
                          <a:schemeClr val="tx1"/>
                        </a:solidFill>
                        <a:effectLst/>
                        <a:latin typeface="Calibri" pitchFamily="34" charset="0"/>
                      </a:endParaRPr>
                    </a:p>
                  </a:txBody>
                  <a:tcPr marT="45696" marB="45696"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A oferta não acompanhou a demanda, já estamos ajustando</a:t>
                      </a:r>
                    </a:p>
                    <a:p>
                      <a:pPr marL="0" marR="0" lvl="0" indent="0" algn="just" defTabSz="914400" rtl="0" eaLnBrk="0" fontAlgn="base" latinLnBrk="0" hangingPunct="0">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Antecipe o pedido</a:t>
                      </a:r>
                    </a:p>
                    <a:p>
                      <a:pPr marL="0" marR="0" lvl="0" indent="0" algn="just" defTabSz="914400" rtl="0" eaLnBrk="0" fontAlgn="base" latinLnBrk="0" hangingPunct="0">
                        <a:lnSpc>
                          <a:spcPct val="100000"/>
                        </a:lnSpc>
                        <a:spcBef>
                          <a:spcPct val="0"/>
                        </a:spcBef>
                        <a:spcAft>
                          <a:spcPct val="0"/>
                        </a:spcAft>
                        <a:buClr>
                          <a:schemeClr val="bg1"/>
                        </a:buClr>
                        <a:buSzTx/>
                        <a:buFont typeface="Wingdings" pitchFamily="2" charset="2"/>
                        <a:buChar char=""/>
                        <a:tabLst>
                          <a:tab pos="265113" algn="l"/>
                        </a:tabLst>
                      </a:pPr>
                      <a:r>
                        <a:rPr kumimoji="0" lang="pt-BR" sz="1200" b="0" i="1" u="none" strike="noStrike" cap="none" normalizeH="0" baseline="0" dirty="0">
                          <a:ln>
                            <a:noFill/>
                          </a:ln>
                          <a:solidFill>
                            <a:schemeClr val="tx1"/>
                          </a:solidFill>
                          <a:effectLst/>
                          <a:latin typeface="Calibri" pitchFamily="34" charset="0"/>
                          <a:ea typeface="Times New Roman" pitchFamily="18" charset="0"/>
                          <a:cs typeface="Arial" pitchFamily="34" charset="0"/>
                        </a:rPr>
                        <a:t>Priorizamos atender uma parte para não deixar o ciente sem nada</a:t>
                      </a:r>
                    </a:p>
                  </a:txBody>
                  <a:tcPr marT="45696" marB="4569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3" name="CaixaDeTexto 2">
            <a:extLst>
              <a:ext uri="{FF2B5EF4-FFF2-40B4-BE49-F238E27FC236}">
                <a16:creationId xmlns:a16="http://schemas.microsoft.com/office/drawing/2014/main" id="{2A093350-D675-B138-4F11-FB37F07598D1}"/>
              </a:ext>
            </a:extLst>
          </p:cNvPr>
          <p:cNvSpPr txBox="1"/>
          <p:nvPr/>
        </p:nvSpPr>
        <p:spPr>
          <a:xfrm>
            <a:off x="7983794" y="4737300"/>
            <a:ext cx="324464" cy="246221"/>
          </a:xfrm>
          <a:prstGeom prst="rect">
            <a:avLst/>
          </a:prstGeom>
          <a:noFill/>
        </p:spPr>
        <p:txBody>
          <a:bodyPr wrap="square" rtlCol="0">
            <a:spAutoFit/>
          </a:bodyPr>
          <a:lstStyle/>
          <a:p>
            <a:r>
              <a:rPr lang="pt-BR" sz="1000" b="1" dirty="0"/>
              <a:t>36</a:t>
            </a:r>
          </a:p>
        </p:txBody>
      </p:sp>
    </p:spTree>
    <p:extLst>
      <p:ext uri="{BB962C8B-B14F-4D97-AF65-F5344CB8AC3E}">
        <p14:creationId xmlns:p14="http://schemas.microsoft.com/office/powerpoint/2010/main" val="2974219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370875F-C2BB-BCE1-16D4-566955D8781C}"/>
              </a:ext>
            </a:extLst>
          </p:cNvPr>
          <p:cNvSpPr>
            <a:spLocks noGrp="1"/>
          </p:cNvSpPr>
          <p:nvPr>
            <p:ph type="title"/>
          </p:nvPr>
        </p:nvSpPr>
        <p:spPr>
          <a:xfrm>
            <a:off x="735598" y="288106"/>
            <a:ext cx="8001000" cy="573088"/>
          </a:xfrm>
        </p:spPr>
        <p:txBody>
          <a:bodyPr>
            <a:normAutofit fontScale="90000"/>
          </a:bodyPr>
          <a:lstStyle/>
          <a:p>
            <a:r>
              <a:rPr lang="pt-BR" sz="2800" dirty="0"/>
              <a:t>Oportunidades que você tem para realizar negócios e fechamento de vendas</a:t>
            </a:r>
          </a:p>
        </p:txBody>
      </p:sp>
      <p:sp>
        <p:nvSpPr>
          <p:cNvPr id="5" name="CaixaDeTexto 4">
            <a:extLst>
              <a:ext uri="{FF2B5EF4-FFF2-40B4-BE49-F238E27FC236}">
                <a16:creationId xmlns:a16="http://schemas.microsoft.com/office/drawing/2014/main" id="{1836CBF9-E261-E8D6-910A-2B37C705CA36}"/>
              </a:ext>
            </a:extLst>
          </p:cNvPr>
          <p:cNvSpPr txBox="1"/>
          <p:nvPr/>
        </p:nvSpPr>
        <p:spPr>
          <a:xfrm>
            <a:off x="158415" y="1303921"/>
            <a:ext cx="2081462" cy="1734321"/>
          </a:xfrm>
          <a:prstGeom prst="rect">
            <a:avLst/>
          </a:prstGeom>
          <a:noFill/>
        </p:spPr>
        <p:txBody>
          <a:bodyPr wrap="square" rtlCol="0">
            <a:spAutoFit/>
          </a:bodyPr>
          <a:lstStyle/>
          <a:p>
            <a:pPr algn="ctr">
              <a:lnSpc>
                <a:spcPct val="110000"/>
              </a:lnSpc>
              <a:spcBef>
                <a:spcPct val="0"/>
              </a:spcBef>
              <a:buClr>
                <a:srgbClr val="FA59BF"/>
              </a:buClr>
            </a:pPr>
            <a:r>
              <a:rPr lang="pt-BR" sz="1100" u="sng" dirty="0">
                <a:latin typeface="Calibri" panose="020F0502020204030204" pitchFamily="34" charset="0"/>
                <a:cs typeface="Calibri" panose="020F0502020204030204" pitchFamily="34" charset="0"/>
              </a:rPr>
              <a:t>Positivação de MIX</a:t>
            </a:r>
          </a:p>
          <a:p>
            <a:pPr algn="just"/>
            <a:endParaRPr lang="pt-BR" sz="1100" dirty="0">
              <a:latin typeface="Calibri" panose="020F0502020204030204" pitchFamily="34" charset="0"/>
              <a:cs typeface="Calibri" panose="020F0502020204030204" pitchFamily="34" charset="0"/>
            </a:endParaRPr>
          </a:p>
          <a:p>
            <a:pPr marL="171450" indent="-171450" algn="just">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Tenha atitude de confiança na oferta do mix de produtos adequado ao negócio.</a:t>
            </a:r>
          </a:p>
          <a:p>
            <a:pPr marL="171450" indent="-171450" algn="just">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Atue na oferta completa.</a:t>
            </a:r>
          </a:p>
          <a:p>
            <a:pPr marL="171450" indent="-171450" algn="just">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Lidere a amplitude de oferta no varejo ou atacado.</a:t>
            </a:r>
          </a:p>
          <a:p>
            <a:pPr algn="just"/>
            <a:endParaRPr lang="pt-BR" sz="1100" dirty="0">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56DED387-C394-3FDD-A043-487B0FC7D2A0}"/>
              </a:ext>
            </a:extLst>
          </p:cNvPr>
          <p:cNvSpPr txBox="1"/>
          <p:nvPr/>
        </p:nvSpPr>
        <p:spPr>
          <a:xfrm>
            <a:off x="2587382" y="1272541"/>
            <a:ext cx="1479292" cy="1572675"/>
          </a:xfrm>
          <a:prstGeom prst="rect">
            <a:avLst/>
          </a:prstGeom>
          <a:noFill/>
        </p:spPr>
        <p:txBody>
          <a:bodyPr wrap="square" rtlCol="0">
            <a:spAutoFit/>
          </a:bodyPr>
          <a:lstStyle/>
          <a:p>
            <a:pPr algn="ctr">
              <a:lnSpc>
                <a:spcPct val="110000"/>
              </a:lnSpc>
              <a:spcBef>
                <a:spcPct val="0"/>
              </a:spcBef>
              <a:buClr>
                <a:srgbClr val="FA59BF"/>
              </a:buClr>
            </a:pPr>
            <a:r>
              <a:rPr lang="pt-BR" sz="1100" u="sng" dirty="0">
                <a:latin typeface="Calibri" panose="020F0502020204030204" pitchFamily="34" charset="0"/>
                <a:cs typeface="Calibri" panose="020F0502020204030204" pitchFamily="34" charset="0"/>
              </a:rPr>
              <a:t>Aumento de volume</a:t>
            </a:r>
          </a:p>
          <a:p>
            <a:pPr algn="ctr">
              <a:lnSpc>
                <a:spcPct val="110000"/>
              </a:lnSpc>
              <a:spcBef>
                <a:spcPct val="0"/>
              </a:spcBef>
              <a:buClr>
                <a:srgbClr val="FA59BF"/>
              </a:buClr>
            </a:pPr>
            <a:endParaRPr lang="pt-BR" sz="1100" u="sng" dirty="0">
              <a:latin typeface="Calibri" panose="020F0502020204030204" pitchFamily="34" charset="0"/>
              <a:cs typeface="Calibri" panose="020F0502020204030204" pitchFamily="34" charset="0"/>
            </a:endParaRPr>
          </a:p>
          <a:p>
            <a:pPr marL="171450" indent="-171450" algn="just">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Tenha atitude de incentivo</a:t>
            </a:r>
          </a:p>
          <a:p>
            <a:pPr marL="171450" indent="-171450" algn="just">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Atue no incremento sobre o concorrente</a:t>
            </a:r>
          </a:p>
          <a:p>
            <a:pPr marL="171450" indent="-171450" algn="just">
              <a:lnSpc>
                <a:spcPct val="110000"/>
              </a:lnSpc>
              <a:spcBef>
                <a:spcPct val="0"/>
              </a:spcBef>
              <a:buClr>
                <a:srgbClr val="FA59BF"/>
              </a:buClr>
              <a:buFont typeface="Arial" panose="020B0604020202020204" pitchFamily="34" charset="0"/>
              <a:buChar char="•"/>
            </a:pPr>
            <a:endParaRPr lang="pt-BR" sz="1100" dirty="0">
              <a:latin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18F33D7A-9111-4E86-750F-C0DF1346448D}"/>
              </a:ext>
            </a:extLst>
          </p:cNvPr>
          <p:cNvSpPr txBox="1"/>
          <p:nvPr/>
        </p:nvSpPr>
        <p:spPr>
          <a:xfrm>
            <a:off x="4463717" y="1201008"/>
            <a:ext cx="1876925" cy="1945084"/>
          </a:xfrm>
          <a:prstGeom prst="rect">
            <a:avLst/>
          </a:prstGeom>
          <a:noFill/>
        </p:spPr>
        <p:txBody>
          <a:bodyPr wrap="square" rtlCol="0">
            <a:spAutoFit/>
          </a:bodyPr>
          <a:lstStyle/>
          <a:p>
            <a:pPr algn="ctr">
              <a:lnSpc>
                <a:spcPct val="110000"/>
              </a:lnSpc>
              <a:spcBef>
                <a:spcPct val="0"/>
              </a:spcBef>
              <a:buClr>
                <a:srgbClr val="FA59BF"/>
              </a:buClr>
            </a:pPr>
            <a:r>
              <a:rPr lang="pt-BR" sz="1100" u="sng" dirty="0">
                <a:latin typeface="Calibri" panose="020F0502020204030204" pitchFamily="34" charset="0"/>
                <a:cs typeface="Calibri" panose="020F0502020204030204" pitchFamily="34" charset="0"/>
              </a:rPr>
              <a:t>Alinhamento da parceria</a:t>
            </a:r>
          </a:p>
          <a:p>
            <a:pPr algn="ctr">
              <a:lnSpc>
                <a:spcPct val="110000"/>
              </a:lnSpc>
              <a:spcBef>
                <a:spcPct val="0"/>
              </a:spcBef>
              <a:buClr>
                <a:srgbClr val="FA59BF"/>
              </a:buClr>
            </a:pPr>
            <a:endParaRPr lang="pt-BR" sz="1100" u="sng" dirty="0">
              <a:latin typeface="Calibri" panose="020F0502020204030204" pitchFamily="34" charset="0"/>
              <a:cs typeface="Calibri" panose="020F0502020204030204" pitchFamily="34" charset="0"/>
            </a:endParaRPr>
          </a:p>
          <a:p>
            <a:pPr marL="171450" indent="-171450">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Tenha atitude desafiadora </a:t>
            </a:r>
          </a:p>
          <a:p>
            <a:pPr>
              <a:lnSpc>
                <a:spcPct val="110000"/>
              </a:lnSpc>
              <a:spcBef>
                <a:spcPct val="0"/>
              </a:spcBef>
              <a:buClr>
                <a:srgbClr val="FA59BF"/>
              </a:buClr>
            </a:pPr>
            <a:r>
              <a:rPr lang="pt-BR" altLang="pt-BR" sz="1100" dirty="0">
                <a:latin typeface="Calibri" panose="020F0502020204030204" pitchFamily="34" charset="0"/>
                <a:cs typeface="Calibri" panose="020F0502020204030204" pitchFamily="34" charset="0"/>
              </a:rPr>
              <a:t>atuando no desenvolvimento do varejo e atacado</a:t>
            </a:r>
          </a:p>
          <a:p>
            <a:pPr marL="171450" indent="-171450">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Lidere com postura de consultoria,  em gestão de estoque, exposição de produtos.</a:t>
            </a:r>
          </a:p>
          <a:p>
            <a:pPr algn="just">
              <a:lnSpc>
                <a:spcPct val="110000"/>
              </a:lnSpc>
              <a:spcBef>
                <a:spcPct val="0"/>
              </a:spcBef>
              <a:buClr>
                <a:srgbClr val="FA59BF"/>
              </a:buClr>
            </a:pPr>
            <a:endParaRPr lang="pt-BR" sz="1100" dirty="0">
              <a:latin typeface="Calibri" panose="020F0502020204030204" pitchFamily="34" charset="0"/>
              <a:cs typeface="Calibri" panose="020F0502020204030204" pitchFamily="34" charset="0"/>
            </a:endParaRPr>
          </a:p>
        </p:txBody>
      </p:sp>
      <p:sp>
        <p:nvSpPr>
          <p:cNvPr id="8" name="CaixaDeTexto 7">
            <a:extLst>
              <a:ext uri="{FF2B5EF4-FFF2-40B4-BE49-F238E27FC236}">
                <a16:creationId xmlns:a16="http://schemas.microsoft.com/office/drawing/2014/main" id="{6153B8EC-A5B5-A2E2-8109-12F7DF014468}"/>
              </a:ext>
            </a:extLst>
          </p:cNvPr>
          <p:cNvSpPr txBox="1"/>
          <p:nvPr/>
        </p:nvSpPr>
        <p:spPr>
          <a:xfrm>
            <a:off x="6655136" y="1201008"/>
            <a:ext cx="2081462" cy="2503699"/>
          </a:xfrm>
          <a:prstGeom prst="rect">
            <a:avLst/>
          </a:prstGeom>
          <a:noFill/>
        </p:spPr>
        <p:txBody>
          <a:bodyPr wrap="square" rtlCol="0">
            <a:spAutoFit/>
          </a:bodyPr>
          <a:lstStyle/>
          <a:p>
            <a:pPr algn="ctr">
              <a:lnSpc>
                <a:spcPct val="110000"/>
              </a:lnSpc>
              <a:spcBef>
                <a:spcPct val="0"/>
              </a:spcBef>
              <a:buClr>
                <a:srgbClr val="FA59BF"/>
              </a:buClr>
            </a:pPr>
            <a:r>
              <a:rPr lang="pt-BR" sz="1100" u="sng" dirty="0">
                <a:latin typeface="Calibri" panose="020F0502020204030204" pitchFamily="34" charset="0"/>
                <a:cs typeface="Calibri" panose="020F0502020204030204" pitchFamily="34" charset="0"/>
              </a:rPr>
              <a:t>Abertura de novos clientes</a:t>
            </a:r>
          </a:p>
          <a:p>
            <a:pPr algn="ctr">
              <a:lnSpc>
                <a:spcPct val="110000"/>
              </a:lnSpc>
              <a:spcBef>
                <a:spcPct val="0"/>
              </a:spcBef>
              <a:buClr>
                <a:srgbClr val="FA59BF"/>
              </a:buClr>
            </a:pPr>
            <a:endParaRPr lang="pt-BR" sz="1100" u="sng" dirty="0">
              <a:latin typeface="Calibri" panose="020F0502020204030204" pitchFamily="34" charset="0"/>
              <a:cs typeface="Calibri" panose="020F0502020204030204" pitchFamily="34" charset="0"/>
            </a:endParaRPr>
          </a:p>
          <a:p>
            <a:pPr marL="171450" indent="-171450" algn="just">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Atue com atitude Hunter, caçador de oportunidades, em setores inusitados, atuando no aumento da base de clientes.</a:t>
            </a:r>
          </a:p>
          <a:p>
            <a:pPr marL="171450" indent="-171450" algn="just">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 Lidere no </a:t>
            </a:r>
            <a:r>
              <a:rPr lang="pt-BR" altLang="pt-BR" sz="1100" dirty="0" err="1">
                <a:latin typeface="Calibri" panose="020F0502020204030204" pitchFamily="34" charset="0"/>
                <a:cs typeface="Calibri" panose="020F0502020204030204" pitchFamily="34" charset="0"/>
              </a:rPr>
              <a:t>market</a:t>
            </a:r>
            <a:r>
              <a:rPr lang="pt-BR" altLang="pt-BR" sz="1100" dirty="0">
                <a:latin typeface="Calibri" panose="020F0502020204030204" pitchFamily="34" charset="0"/>
                <a:cs typeface="Calibri" panose="020F0502020204030204" pitchFamily="34" charset="0"/>
              </a:rPr>
              <a:t> </a:t>
            </a:r>
            <a:r>
              <a:rPr lang="pt-BR" altLang="pt-BR" sz="1100" dirty="0" err="1">
                <a:latin typeface="Calibri" panose="020F0502020204030204" pitchFamily="34" charset="0"/>
                <a:cs typeface="Calibri" panose="020F0502020204030204" pitchFamily="34" charset="0"/>
              </a:rPr>
              <a:t>share</a:t>
            </a:r>
            <a:r>
              <a:rPr lang="pt-BR" altLang="pt-BR" sz="1100" dirty="0">
                <a:latin typeface="Calibri" panose="020F0502020204030204" pitchFamily="34" charset="0"/>
                <a:cs typeface="Calibri" panose="020F0502020204030204" pitchFamily="34" charset="0"/>
              </a:rPr>
              <a:t>, ampliando a participação no mercado.</a:t>
            </a:r>
          </a:p>
          <a:p>
            <a:pPr marL="171450" indent="-171450" algn="just">
              <a:lnSpc>
                <a:spcPct val="110000"/>
              </a:lnSpc>
              <a:spcBef>
                <a:spcPct val="0"/>
              </a:spcBef>
              <a:buClr>
                <a:srgbClr val="FA59BF"/>
              </a:buClr>
              <a:buFont typeface="Wingdings" panose="05000000000000000000" pitchFamily="2" charset="2"/>
              <a:buChar char="ü"/>
            </a:pPr>
            <a:r>
              <a:rPr lang="pt-BR" altLang="pt-BR" sz="1100" dirty="0">
                <a:latin typeface="Calibri" panose="020F0502020204030204" pitchFamily="34" charset="0"/>
                <a:cs typeface="Calibri" panose="020F0502020204030204" pitchFamily="34" charset="0"/>
              </a:rPr>
              <a:t> Venda em todas as ocasiões de compra.</a:t>
            </a:r>
          </a:p>
          <a:p>
            <a:pPr algn="just">
              <a:lnSpc>
                <a:spcPct val="110000"/>
              </a:lnSpc>
              <a:spcBef>
                <a:spcPct val="0"/>
              </a:spcBef>
              <a:buClr>
                <a:srgbClr val="FA59BF"/>
              </a:buClr>
            </a:pPr>
            <a:endParaRPr lang="pt-BR" sz="1100" dirty="0">
              <a:latin typeface="Calibri" panose="020F0502020204030204" pitchFamily="34" charset="0"/>
              <a:cs typeface="Calibri" panose="020F0502020204030204" pitchFamily="34" charset="0"/>
            </a:endParaRPr>
          </a:p>
        </p:txBody>
      </p:sp>
      <p:pic>
        <p:nvPicPr>
          <p:cNvPr id="9" name="Gráfico 8" descr="Seta: curva no sentido horário estrutura de tópicos">
            <a:extLst>
              <a:ext uri="{FF2B5EF4-FFF2-40B4-BE49-F238E27FC236}">
                <a16:creationId xmlns:a16="http://schemas.microsoft.com/office/drawing/2014/main" id="{F48F0B6A-2B2F-FCD0-973D-34049051FC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6340642" y="3247507"/>
            <a:ext cx="914400" cy="914400"/>
          </a:xfrm>
          <a:prstGeom prst="rect">
            <a:avLst/>
          </a:prstGeom>
        </p:spPr>
      </p:pic>
      <p:sp>
        <p:nvSpPr>
          <p:cNvPr id="10" name="CaixaDeTexto 9">
            <a:extLst>
              <a:ext uri="{FF2B5EF4-FFF2-40B4-BE49-F238E27FC236}">
                <a16:creationId xmlns:a16="http://schemas.microsoft.com/office/drawing/2014/main" id="{2DF769D5-1405-8908-20E1-F02F3568E97C}"/>
              </a:ext>
            </a:extLst>
          </p:cNvPr>
          <p:cNvSpPr txBox="1"/>
          <p:nvPr/>
        </p:nvSpPr>
        <p:spPr>
          <a:xfrm>
            <a:off x="3706761" y="3511605"/>
            <a:ext cx="2703871" cy="861774"/>
          </a:xfrm>
          <a:prstGeom prst="rect">
            <a:avLst/>
          </a:prstGeom>
          <a:noFill/>
          <a:ln w="3175">
            <a:solidFill>
              <a:schemeClr val="tx1"/>
            </a:solidFill>
          </a:ln>
        </p:spPr>
        <p:txBody>
          <a:bodyPr wrap="square" rtlCol="0">
            <a:spAutoFit/>
          </a:bodyPr>
          <a:lstStyle/>
          <a:p>
            <a:r>
              <a:rPr lang="pt-BR" sz="1000" i="1" dirty="0">
                <a:latin typeface="Calibri" panose="020F0502020204030204" pitchFamily="34" charset="0"/>
                <a:cs typeface="Calibri" panose="020F0502020204030204" pitchFamily="34" charset="0"/>
              </a:rPr>
              <a:t>Exemplo: se o cliente comprou itens de fixação para uma obra, mas o ramo dele é moveleiro, ele terá necessidade de compra recorrente. Por isso, busque saber no que o cliente atua para fazer novas ofertas.</a:t>
            </a:r>
          </a:p>
        </p:txBody>
      </p:sp>
      <p:pic>
        <p:nvPicPr>
          <p:cNvPr id="20" name="Gráfico 19" descr="Selo 1 estrutura de tópicos">
            <a:extLst>
              <a:ext uri="{FF2B5EF4-FFF2-40B4-BE49-F238E27FC236}">
                <a16:creationId xmlns:a16="http://schemas.microsoft.com/office/drawing/2014/main" id="{2F2A992C-4635-914A-65B5-EAFDF41D7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0606" y="1272541"/>
            <a:ext cx="393591" cy="393591"/>
          </a:xfrm>
          <a:prstGeom prst="rect">
            <a:avLst/>
          </a:prstGeom>
        </p:spPr>
      </p:pic>
      <p:pic>
        <p:nvPicPr>
          <p:cNvPr id="22" name="Gráfico 21" descr="Crachá estrutura de tópicos">
            <a:extLst>
              <a:ext uri="{FF2B5EF4-FFF2-40B4-BE49-F238E27FC236}">
                <a16:creationId xmlns:a16="http://schemas.microsoft.com/office/drawing/2014/main" id="{2FD06C04-2A13-8E0C-EE8C-876E282FA5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35957" y="1244329"/>
            <a:ext cx="396000" cy="396000"/>
          </a:xfrm>
          <a:prstGeom prst="rect">
            <a:avLst/>
          </a:prstGeom>
        </p:spPr>
      </p:pic>
      <p:pic>
        <p:nvPicPr>
          <p:cNvPr id="24" name="Gráfico 23" descr="Selo 3 estrutura de tópicos">
            <a:extLst>
              <a:ext uri="{FF2B5EF4-FFF2-40B4-BE49-F238E27FC236}">
                <a16:creationId xmlns:a16="http://schemas.microsoft.com/office/drawing/2014/main" id="{C814EDF1-AE98-9141-79B9-39F065FC34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65717" y="1211222"/>
            <a:ext cx="396000" cy="396000"/>
          </a:xfrm>
          <a:prstGeom prst="rect">
            <a:avLst/>
          </a:prstGeom>
        </p:spPr>
      </p:pic>
      <p:pic>
        <p:nvPicPr>
          <p:cNvPr id="26" name="Gráfico 25" descr="Selo 4 estrutura de tópicos">
            <a:extLst>
              <a:ext uri="{FF2B5EF4-FFF2-40B4-BE49-F238E27FC236}">
                <a16:creationId xmlns:a16="http://schemas.microsoft.com/office/drawing/2014/main" id="{8AA5E4E6-4966-B45B-AD8A-B0B9D38144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8074" y="1165372"/>
            <a:ext cx="360000" cy="360000"/>
          </a:xfrm>
          <a:prstGeom prst="rect">
            <a:avLst/>
          </a:prstGeom>
        </p:spPr>
      </p:pic>
      <p:sp>
        <p:nvSpPr>
          <p:cNvPr id="13" name="CaixaDeTexto 12">
            <a:extLst>
              <a:ext uri="{FF2B5EF4-FFF2-40B4-BE49-F238E27FC236}">
                <a16:creationId xmlns:a16="http://schemas.microsoft.com/office/drawing/2014/main" id="{3D56B797-1896-86CA-683A-C53F86F9A48F}"/>
              </a:ext>
            </a:extLst>
          </p:cNvPr>
          <p:cNvSpPr txBox="1"/>
          <p:nvPr/>
        </p:nvSpPr>
        <p:spPr>
          <a:xfrm>
            <a:off x="7983794" y="4737300"/>
            <a:ext cx="324464" cy="246221"/>
          </a:xfrm>
          <a:prstGeom prst="rect">
            <a:avLst/>
          </a:prstGeom>
          <a:noFill/>
        </p:spPr>
        <p:txBody>
          <a:bodyPr wrap="square" rtlCol="0">
            <a:spAutoFit/>
          </a:bodyPr>
          <a:lstStyle/>
          <a:p>
            <a:r>
              <a:rPr lang="pt-BR" sz="1000" b="1" dirty="0"/>
              <a:t>37</a:t>
            </a:r>
          </a:p>
        </p:txBody>
      </p:sp>
    </p:spTree>
    <p:extLst>
      <p:ext uri="{BB962C8B-B14F-4D97-AF65-F5344CB8AC3E}">
        <p14:creationId xmlns:p14="http://schemas.microsoft.com/office/powerpoint/2010/main" val="491013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917332" cy="4530402"/>
          </a:xfrm>
          <a:prstGeom prst="rect">
            <a:avLst/>
          </a:prstGeom>
          <a:ln w="3175"/>
        </p:spPr>
        <p:txBody>
          <a:bodyPr spcFirstLastPara="1" wrap="square" lIns="91425" tIns="91425" rIns="91425" bIns="91425" anchor="t" anchorCtr="0">
            <a:noAutofit/>
          </a:bodyPr>
          <a:lstStyle/>
          <a:p>
            <a:pPr marL="114300" indent="0">
              <a:lnSpc>
                <a:spcPct val="150000"/>
              </a:lnSpc>
              <a:spcAft>
                <a:spcPts val="800"/>
              </a:spcAft>
              <a:buNone/>
            </a:pPr>
            <a:r>
              <a:rPr lang="pt-BR" sz="1100" dirty="0">
                <a:solidFill>
                  <a:schemeClr val="tx1"/>
                </a:solidFill>
                <a:latin typeface="Calibri" panose="020F0502020204030204" pitchFamily="34" charset="0"/>
                <a:cs typeface="Calibri" panose="020F0502020204030204" pitchFamily="34" charset="0"/>
              </a:rPr>
              <a:t>Você apresentou a proposta, reverteu as objeções, anotou as considerações e dúvidas do cliente e agora precisa seguir o fluxo que determina que poderemos ter uma das seguintes situações: </a:t>
            </a:r>
          </a:p>
          <a:p>
            <a:pPr marL="114300" indent="0">
              <a:lnSpc>
                <a:spcPct val="150000"/>
              </a:lnSpc>
              <a:spcAft>
                <a:spcPts val="800"/>
              </a:spcAft>
              <a:buNone/>
            </a:pPr>
            <a:r>
              <a:rPr lang="pt-BR" sz="1100" dirty="0">
                <a:solidFill>
                  <a:schemeClr val="tx1"/>
                </a:solidFill>
                <a:latin typeface="Calibri" panose="020F0502020204030204" pitchFamily="34" charset="0"/>
                <a:cs typeface="Calibri" panose="020F0502020204030204" pitchFamily="34" charset="0"/>
              </a:rPr>
              <a:t>Proposta com necessidade de ajustes? Solicitar elaboração de nova proposta e preferencialmente deixar alinhado com cliente, prazo estimado de envio. Sele o compromisso. Evite deixar em aberto. </a:t>
            </a:r>
          </a:p>
          <a:p>
            <a:pPr marL="114300" indent="0">
              <a:lnSpc>
                <a:spcPct val="150000"/>
              </a:lnSpc>
              <a:spcAft>
                <a:spcPts val="800"/>
              </a:spcAft>
              <a:buNone/>
            </a:pPr>
            <a:r>
              <a:rPr lang="pt-BR" sz="1100" dirty="0">
                <a:solidFill>
                  <a:schemeClr val="tx1"/>
                </a:solidFill>
                <a:latin typeface="Calibri" panose="020F0502020204030204" pitchFamily="34" charset="0"/>
                <a:cs typeface="Calibri" panose="020F0502020204030204" pitchFamily="34" charset="0"/>
              </a:rPr>
              <a:t>Proposta não aceita e sem possibilidades de negociação? Inserir no sistema, motivo da perda.</a:t>
            </a:r>
          </a:p>
          <a:p>
            <a:pPr marL="114300" indent="0">
              <a:lnSpc>
                <a:spcPct val="150000"/>
              </a:lnSpc>
              <a:spcAft>
                <a:spcPts val="800"/>
              </a:spcAft>
              <a:buNone/>
            </a:pPr>
            <a:r>
              <a:rPr lang="pt-BR"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Percebeu que o cliente está realmente interessado?</a:t>
            </a:r>
          </a:p>
          <a:p>
            <a:pPr marL="114300" indent="0">
              <a:lnSpc>
                <a:spcPct val="150000"/>
              </a:lnSpc>
              <a:spcAft>
                <a:spcPts val="800"/>
              </a:spcAft>
              <a:buNone/>
            </a:pPr>
            <a:r>
              <a:rPr lang="pt-BR"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Então é hora de fechar a venda. Há várias maneiras de fechar uma venda, destacamos as 3 que julgamos mais eficazes. No momento do </a:t>
            </a:r>
            <a:r>
              <a:rPr lang="pt-BR" sz="1100" b="1" dirty="0">
                <a:solidFill>
                  <a:schemeClr val="tx1"/>
                </a:solidFill>
                <a:highlight>
                  <a:srgbClr val="808080"/>
                </a:highlight>
                <a:latin typeface="Calibri" panose="020F0502020204030204" pitchFamily="34" charset="0"/>
                <a:ea typeface="Calibri" panose="020F0502020204030204" pitchFamily="34" charset="0"/>
                <a:cs typeface="Calibri" panose="020F0502020204030204" pitchFamily="34" charset="0"/>
              </a:rPr>
              <a:t>F</a:t>
            </a:r>
            <a:r>
              <a:rPr lang="pt-BR" sz="1100" b="1" dirty="0">
                <a:solidFill>
                  <a:schemeClr val="tx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echamento</a:t>
            </a:r>
            <a:r>
              <a:rPr lang="pt-BR" sz="1100" dirty="0">
                <a:solidFill>
                  <a:schemeClr val="tx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 </a:t>
            </a:r>
            <a:r>
              <a:rPr lang="pt-BR"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escolha aquela que julgar mais adequada ao contexto.</a:t>
            </a:r>
          </a:p>
          <a:p>
            <a:pPr marL="114300" indent="0">
              <a:lnSpc>
                <a:spcPct val="107000"/>
              </a:lnSpc>
              <a:spcAft>
                <a:spcPts val="800"/>
              </a:spcAft>
              <a:buNone/>
            </a:pPr>
            <a:endParaRPr lang="pt-BR" sz="1200" dirty="0"/>
          </a:p>
          <a:p>
            <a:pPr marL="114300" indent="0">
              <a:lnSpc>
                <a:spcPct val="107000"/>
              </a:lnSpc>
              <a:spcAft>
                <a:spcPts val="800"/>
              </a:spcAft>
              <a:buNone/>
            </a:pPr>
            <a:endParaRPr lang="pt-B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Clr>
                <a:srgbClr val="000000"/>
              </a:buClr>
              <a:buNone/>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sp>
        <p:nvSpPr>
          <p:cNvPr id="2" name="CaixaDeTexto 1">
            <a:extLst>
              <a:ext uri="{FF2B5EF4-FFF2-40B4-BE49-F238E27FC236}">
                <a16:creationId xmlns:a16="http://schemas.microsoft.com/office/drawing/2014/main" id="{0657EF6D-7A43-4790-C0E6-DD75A0833C45}"/>
              </a:ext>
            </a:extLst>
          </p:cNvPr>
          <p:cNvSpPr txBox="1"/>
          <p:nvPr/>
        </p:nvSpPr>
        <p:spPr>
          <a:xfrm>
            <a:off x="4788310" y="245806"/>
            <a:ext cx="4041058" cy="877420"/>
          </a:xfrm>
          <a:prstGeom prst="rect">
            <a:avLst/>
          </a:prstGeom>
          <a:noFill/>
        </p:spPr>
        <p:txBody>
          <a:bodyPr wrap="square" rtlCol="0">
            <a:spAutoFit/>
          </a:bodyPr>
          <a:lstStyle/>
          <a:p>
            <a:pPr algn="just">
              <a:lnSpc>
                <a:spcPct val="107000"/>
              </a:lnSpc>
              <a:spcAft>
                <a:spcPts val="800"/>
              </a:spcAft>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endParaRPr lang="pt-BR" sz="1200" dirty="0">
              <a:latin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6D87E459-5EC6-D79B-7EB4-CC8CBFF31F19}"/>
              </a:ext>
            </a:extLst>
          </p:cNvPr>
          <p:cNvSpPr txBox="1"/>
          <p:nvPr/>
        </p:nvSpPr>
        <p:spPr>
          <a:xfrm>
            <a:off x="4100053" y="281393"/>
            <a:ext cx="4572000" cy="3372142"/>
          </a:xfrm>
          <a:prstGeom prst="rect">
            <a:avLst/>
          </a:prstGeom>
          <a:noFill/>
        </p:spPr>
        <p:txBody>
          <a:bodyPr wrap="square">
            <a:spAutoFit/>
          </a:bodyPr>
          <a:lstStyle/>
          <a:p>
            <a:pPr marL="114300" indent="0">
              <a:lnSpc>
                <a:spcPct val="150000"/>
              </a:lnSpc>
              <a:spcAft>
                <a:spcPts val="800"/>
              </a:spcAft>
              <a:buNone/>
            </a:pPr>
            <a:r>
              <a:rPr lang="pt-BR"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 DIRETO: </a:t>
            </a:r>
            <a:r>
              <a:rPr lang="pt-BR"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solicita o pedido de maneira objetiva.</a:t>
            </a:r>
          </a:p>
          <a:p>
            <a:pPr marL="114300" indent="0">
              <a:lnSpc>
                <a:spcPct val="150000"/>
              </a:lnSpc>
              <a:spcAft>
                <a:spcPts val="800"/>
              </a:spcAft>
              <a:buNone/>
            </a:pPr>
            <a:r>
              <a:rPr lang="pt-BR"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 Todas as condições que combinamos anteriormente já foram aprovadas pelo nosso gerente e já tenho em mãos o pedido para fecharmos.</a:t>
            </a:r>
          </a:p>
          <a:p>
            <a:pPr marL="114300" indent="0">
              <a:lnSpc>
                <a:spcPct val="150000"/>
              </a:lnSpc>
              <a:spcAft>
                <a:spcPts val="800"/>
              </a:spcAft>
              <a:buNone/>
            </a:pPr>
            <a:r>
              <a:rPr lang="pt-BR"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RESUMO: </a:t>
            </a:r>
            <a:r>
              <a:rPr lang="pt-BR"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Liste os benefícios e conclui as vantagens.</a:t>
            </a:r>
          </a:p>
          <a:p>
            <a:pPr marL="114300" indent="0">
              <a:lnSpc>
                <a:spcPct val="150000"/>
              </a:lnSpc>
              <a:spcAft>
                <a:spcPts val="800"/>
              </a:spcAft>
              <a:buNone/>
            </a:pPr>
            <a:r>
              <a:rPr lang="pt-BR"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 Pelo que conversamos, o produto irá lhe trazer a visibilidade que precisa, será útil para seus clientes e tudo foi desenhado considerando as suas necessidades. Assim podemos fechar nas condições X, Y, Z, certo?</a:t>
            </a:r>
          </a:p>
          <a:p>
            <a:pPr marL="114300" indent="0">
              <a:lnSpc>
                <a:spcPct val="150000"/>
              </a:lnSpc>
              <a:spcAft>
                <a:spcPts val="800"/>
              </a:spcAft>
              <a:buNone/>
            </a:pPr>
            <a:r>
              <a:rPr lang="pt-BR"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 LIMITAÇÃO DE ESCOLHA: </a:t>
            </a:r>
            <a:r>
              <a:rPr lang="pt-BR"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questiona sobre versões prediletas.</a:t>
            </a:r>
          </a:p>
          <a:p>
            <a:pPr marL="114300" indent="0">
              <a:lnSpc>
                <a:spcPct val="150000"/>
              </a:lnSpc>
              <a:spcAft>
                <a:spcPts val="800"/>
              </a:spcAft>
              <a:buNone/>
            </a:pPr>
            <a:r>
              <a:rPr lang="pt-BR"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 Dos itens do portfólio, quais os mais importantes para esse momento? Prefere que programe a entrega para o dia 15 ou 30?</a:t>
            </a:r>
          </a:p>
        </p:txBody>
      </p:sp>
      <p:sp>
        <p:nvSpPr>
          <p:cNvPr id="5" name="CaixaDeTexto 4">
            <a:extLst>
              <a:ext uri="{FF2B5EF4-FFF2-40B4-BE49-F238E27FC236}">
                <a16:creationId xmlns:a16="http://schemas.microsoft.com/office/drawing/2014/main" id="{A4CEA475-CE00-CE43-9B08-CE2D17F337F5}"/>
              </a:ext>
            </a:extLst>
          </p:cNvPr>
          <p:cNvSpPr txBox="1"/>
          <p:nvPr/>
        </p:nvSpPr>
        <p:spPr>
          <a:xfrm>
            <a:off x="7983794" y="4737300"/>
            <a:ext cx="324464" cy="246221"/>
          </a:xfrm>
          <a:prstGeom prst="rect">
            <a:avLst/>
          </a:prstGeom>
          <a:noFill/>
        </p:spPr>
        <p:txBody>
          <a:bodyPr wrap="square" rtlCol="0">
            <a:spAutoFit/>
          </a:bodyPr>
          <a:lstStyle/>
          <a:p>
            <a:r>
              <a:rPr lang="pt-BR" sz="1000" b="1" dirty="0"/>
              <a:t>38</a:t>
            </a:r>
          </a:p>
        </p:txBody>
      </p:sp>
    </p:spTree>
    <p:extLst>
      <p:ext uri="{BB962C8B-B14F-4D97-AF65-F5344CB8AC3E}">
        <p14:creationId xmlns:p14="http://schemas.microsoft.com/office/powerpoint/2010/main" val="732014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831650" y="253050"/>
            <a:ext cx="80007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2000" dirty="0"/>
              <a:t>Quem Somos</a:t>
            </a:r>
            <a:endParaRPr sz="2000" dirty="0"/>
          </a:p>
        </p:txBody>
      </p:sp>
      <p:sp>
        <p:nvSpPr>
          <p:cNvPr id="55" name="Google Shape;55;p16"/>
          <p:cNvSpPr txBox="1">
            <a:spLocks noGrp="1"/>
          </p:cNvSpPr>
          <p:nvPr>
            <p:ph type="body" idx="1"/>
          </p:nvPr>
        </p:nvSpPr>
        <p:spPr>
          <a:xfrm>
            <a:off x="762824" y="628480"/>
            <a:ext cx="8000700" cy="980956"/>
          </a:xfrm>
          <a:prstGeom prst="rect">
            <a:avLst/>
          </a:prstGeom>
        </p:spPr>
        <p:txBody>
          <a:bodyPr spcFirstLastPara="1" wrap="square" lIns="91425" tIns="91425" rIns="91425" bIns="91425" anchor="t" anchorCtr="0">
            <a:normAutofit/>
          </a:bodyPr>
          <a:lstStyle/>
          <a:p>
            <a:pPr marL="114300" indent="0">
              <a:lnSpc>
                <a:spcPct val="107000"/>
              </a:lnSpc>
              <a:spcAft>
                <a:spcPts val="800"/>
              </a:spcAft>
              <a:buNone/>
            </a:pPr>
            <a:r>
              <a:rPr lang="pt-BR" sz="1400" dirty="0">
                <a:effectLst/>
                <a:latin typeface="Calibri" panose="020F0502020204030204" pitchFamily="34" charset="0"/>
                <a:ea typeface="Calibri" panose="020F0502020204030204" pitchFamily="34" charset="0"/>
                <a:cs typeface="Times New Roman" panose="02020603050405020304" pitchFamily="18" charset="0"/>
              </a:rPr>
              <a:t>A Brasil dos Parafusos é uma empresa especializada no setor de fixação. Há 12 anos oferece atendimento personalizado e se destaca por ter estoque a pronta entrega.</a:t>
            </a:r>
          </a:p>
        </p:txBody>
      </p:sp>
      <p:sp>
        <p:nvSpPr>
          <p:cNvPr id="4" name="Google Shape;54;p16">
            <a:extLst>
              <a:ext uri="{FF2B5EF4-FFF2-40B4-BE49-F238E27FC236}">
                <a16:creationId xmlns:a16="http://schemas.microsoft.com/office/drawing/2014/main" id="{E44210A4-90DB-1FEE-FB16-5A3A178FD115}"/>
              </a:ext>
            </a:extLst>
          </p:cNvPr>
          <p:cNvSpPr txBox="1">
            <a:spLocks/>
          </p:cNvSpPr>
          <p:nvPr/>
        </p:nvSpPr>
        <p:spPr>
          <a:xfrm>
            <a:off x="831650" y="1139283"/>
            <a:ext cx="8000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13131"/>
              </a:buClr>
              <a:buSzPts val="2800"/>
              <a:buFont typeface="Arial"/>
              <a:buNone/>
              <a:defRPr sz="2800" b="1" i="0" u="none" strike="noStrike" cap="none">
                <a:solidFill>
                  <a:srgbClr val="31313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07000"/>
              </a:lnSpc>
              <a:spcAft>
                <a:spcPts val="800"/>
              </a:spcAft>
            </a:pPr>
            <a:r>
              <a:rPr lang="pt-BR" sz="2000" b="1" dirty="0">
                <a:effectLst/>
                <a:latin typeface="+mn-lt"/>
                <a:ea typeface="Calibri" panose="020F0502020204030204" pitchFamily="34" charset="0"/>
                <a:cs typeface="Times New Roman" panose="02020603050405020304" pitchFamily="18" charset="0"/>
              </a:rPr>
              <a:t>O que temos de melhor</a:t>
            </a:r>
            <a:endParaRPr lang="pt-BR" sz="2000" dirty="0">
              <a:effectLst/>
              <a:latin typeface="+mn-lt"/>
              <a:ea typeface="Calibri" panose="020F0502020204030204" pitchFamily="34" charset="0"/>
              <a:cs typeface="Times New Roman" panose="02020603050405020304" pitchFamily="18" charset="0"/>
            </a:endParaRPr>
          </a:p>
        </p:txBody>
      </p:sp>
      <p:sp>
        <p:nvSpPr>
          <p:cNvPr id="6" name="CaixaDeTexto 5">
            <a:extLst>
              <a:ext uri="{FF2B5EF4-FFF2-40B4-BE49-F238E27FC236}">
                <a16:creationId xmlns:a16="http://schemas.microsoft.com/office/drawing/2014/main" id="{57139691-3BC6-9BA6-59AC-672FDF3C70A9}"/>
              </a:ext>
            </a:extLst>
          </p:cNvPr>
          <p:cNvSpPr txBox="1"/>
          <p:nvPr/>
        </p:nvSpPr>
        <p:spPr>
          <a:xfrm>
            <a:off x="831650" y="1536087"/>
            <a:ext cx="4572000" cy="978858"/>
          </a:xfrm>
          <a:prstGeom prst="rect">
            <a:avLst/>
          </a:prstGeom>
          <a:noFill/>
        </p:spPr>
        <p:txBody>
          <a:bodyPr wrap="square">
            <a:spAutoFit/>
          </a:bodyPr>
          <a:lstStyle/>
          <a:p>
            <a:pPr>
              <a:lnSpc>
                <a:spcPct val="107000"/>
              </a:lnSpc>
              <a:spcAft>
                <a:spcPts val="800"/>
              </a:spcAft>
            </a:pPr>
            <a:r>
              <a:rPr lang="pt-BR" dirty="0">
                <a:solidFill>
                  <a:schemeClr val="dk2"/>
                </a:solidFill>
                <a:latin typeface="Calibri" panose="020F0502020204030204" pitchFamily="34" charset="0"/>
                <a:cs typeface="Times New Roman" panose="02020603050405020304" pitchFamily="18" charset="0"/>
              </a:rPr>
              <a:t>Agilidade na entrega e na comunicação</a:t>
            </a:r>
          </a:p>
          <a:p>
            <a:pPr>
              <a:lnSpc>
                <a:spcPct val="107000"/>
              </a:lnSpc>
              <a:spcAft>
                <a:spcPts val="800"/>
              </a:spcAft>
            </a:pPr>
            <a:r>
              <a:rPr lang="pt-BR" dirty="0">
                <a:solidFill>
                  <a:schemeClr val="dk2"/>
                </a:solidFill>
                <a:latin typeface="Calibri" panose="020F0502020204030204" pitchFamily="34" charset="0"/>
                <a:cs typeface="Times New Roman" panose="02020603050405020304" pitchFamily="18" charset="0"/>
              </a:rPr>
              <a:t>Personalização no atendimento</a:t>
            </a:r>
          </a:p>
          <a:p>
            <a:pPr>
              <a:lnSpc>
                <a:spcPct val="107000"/>
              </a:lnSpc>
              <a:spcAft>
                <a:spcPts val="800"/>
              </a:spcAft>
            </a:pPr>
            <a:r>
              <a:rPr lang="pt-BR" dirty="0">
                <a:solidFill>
                  <a:schemeClr val="dk2"/>
                </a:solidFill>
                <a:latin typeface="Calibri" panose="020F0502020204030204" pitchFamily="34" charset="0"/>
                <a:cs typeface="Times New Roman" panose="02020603050405020304" pitchFamily="18" charset="0"/>
              </a:rPr>
              <a:t>Atenção na separação dos produtos para entrega</a:t>
            </a:r>
          </a:p>
        </p:txBody>
      </p:sp>
      <p:sp>
        <p:nvSpPr>
          <p:cNvPr id="7" name="Google Shape;54;p16">
            <a:extLst>
              <a:ext uri="{FF2B5EF4-FFF2-40B4-BE49-F238E27FC236}">
                <a16:creationId xmlns:a16="http://schemas.microsoft.com/office/drawing/2014/main" id="{493575A2-E9AB-4562-A188-33246D20F456}"/>
              </a:ext>
            </a:extLst>
          </p:cNvPr>
          <p:cNvSpPr txBox="1">
            <a:spLocks/>
          </p:cNvSpPr>
          <p:nvPr/>
        </p:nvSpPr>
        <p:spPr>
          <a:xfrm>
            <a:off x="831650" y="2478992"/>
            <a:ext cx="8000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13131"/>
              </a:buClr>
              <a:buSzPts val="2800"/>
              <a:buFont typeface="Arial"/>
              <a:buNone/>
              <a:defRPr sz="2800" b="1" i="0" u="none" strike="noStrike" cap="none">
                <a:solidFill>
                  <a:srgbClr val="31313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07000"/>
              </a:lnSpc>
              <a:spcAft>
                <a:spcPts val="800"/>
              </a:spcAft>
            </a:pPr>
            <a:r>
              <a:rPr lang="pt-BR" sz="2000" b="1" dirty="0">
                <a:effectLst/>
                <a:latin typeface="+mn-lt"/>
                <a:ea typeface="Calibri" panose="020F0502020204030204" pitchFamily="34" charset="0"/>
                <a:cs typeface="Times New Roman" panose="02020603050405020304" pitchFamily="18" charset="0"/>
              </a:rPr>
              <a:t>Missão</a:t>
            </a:r>
            <a:endParaRPr lang="pt-BR" sz="2000" dirty="0">
              <a:effectLst/>
              <a:latin typeface="+mn-lt"/>
              <a:ea typeface="Calibri" panose="020F0502020204030204" pitchFamily="34" charset="0"/>
              <a:cs typeface="Times New Roman" panose="02020603050405020304" pitchFamily="18" charset="0"/>
            </a:endParaRPr>
          </a:p>
        </p:txBody>
      </p:sp>
      <p:sp>
        <p:nvSpPr>
          <p:cNvPr id="9" name="CaixaDeTexto 8">
            <a:extLst>
              <a:ext uri="{FF2B5EF4-FFF2-40B4-BE49-F238E27FC236}">
                <a16:creationId xmlns:a16="http://schemas.microsoft.com/office/drawing/2014/main" id="{82309FBB-621D-3978-0BC8-FF7FAC75A886}"/>
              </a:ext>
            </a:extLst>
          </p:cNvPr>
          <p:cNvSpPr txBox="1"/>
          <p:nvPr/>
        </p:nvSpPr>
        <p:spPr>
          <a:xfrm>
            <a:off x="831650" y="2911749"/>
            <a:ext cx="4572000" cy="773673"/>
          </a:xfrm>
          <a:prstGeom prst="rect">
            <a:avLst/>
          </a:prstGeom>
          <a:noFill/>
        </p:spPr>
        <p:txBody>
          <a:bodyPr wrap="square">
            <a:spAutoFit/>
          </a:bodyPr>
          <a:lstStyle/>
          <a:p>
            <a:pPr>
              <a:lnSpc>
                <a:spcPct val="107000"/>
              </a:lnSpc>
              <a:spcAft>
                <a:spcPts val="800"/>
              </a:spcAft>
            </a:pPr>
            <a:r>
              <a:rPr lang="pt-BR" dirty="0">
                <a:solidFill>
                  <a:schemeClr val="dk2"/>
                </a:solidFill>
                <a:latin typeface="Calibri" panose="020F0502020204030204" pitchFamily="34" charset="0"/>
                <a:cs typeface="Times New Roman" panose="02020603050405020304" pitchFamily="18" charset="0"/>
              </a:rPr>
              <a:t>Oferecer soluções de fixação de forma eficiente, econômica, personalizada e com agilidade, focada na necessidade do cliente. </a:t>
            </a:r>
          </a:p>
        </p:txBody>
      </p:sp>
      <p:sp>
        <p:nvSpPr>
          <p:cNvPr id="10" name="Google Shape;54;p16">
            <a:extLst>
              <a:ext uri="{FF2B5EF4-FFF2-40B4-BE49-F238E27FC236}">
                <a16:creationId xmlns:a16="http://schemas.microsoft.com/office/drawing/2014/main" id="{2DF477B9-26C3-A41A-E371-D5D113272E49}"/>
              </a:ext>
            </a:extLst>
          </p:cNvPr>
          <p:cNvSpPr txBox="1">
            <a:spLocks/>
          </p:cNvSpPr>
          <p:nvPr/>
        </p:nvSpPr>
        <p:spPr>
          <a:xfrm>
            <a:off x="831650" y="3685422"/>
            <a:ext cx="8000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13131"/>
              </a:buClr>
              <a:buSzPts val="2800"/>
              <a:buFont typeface="Arial"/>
              <a:buNone/>
              <a:defRPr sz="2800" b="1" i="0" u="none" strike="noStrike" cap="none">
                <a:solidFill>
                  <a:srgbClr val="31313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07000"/>
              </a:lnSpc>
              <a:spcAft>
                <a:spcPts val="800"/>
              </a:spcAft>
            </a:pPr>
            <a:r>
              <a:rPr lang="pt-BR" sz="2000" b="1" dirty="0">
                <a:effectLst/>
                <a:latin typeface="+mn-lt"/>
                <a:ea typeface="Calibri" panose="020F0502020204030204" pitchFamily="34" charset="0"/>
                <a:cs typeface="Times New Roman" panose="02020603050405020304" pitchFamily="18" charset="0"/>
              </a:rPr>
              <a:t>O que queremos</a:t>
            </a:r>
            <a:endParaRPr lang="pt-BR" sz="2000" dirty="0">
              <a:effectLst/>
              <a:latin typeface="+mn-lt"/>
              <a:ea typeface="Calibri" panose="020F0502020204030204" pitchFamily="34" charset="0"/>
              <a:cs typeface="Times New Roman" panose="02020603050405020304" pitchFamily="18" charset="0"/>
            </a:endParaRPr>
          </a:p>
        </p:txBody>
      </p:sp>
      <p:sp>
        <p:nvSpPr>
          <p:cNvPr id="11" name="CaixaDeTexto 10">
            <a:extLst>
              <a:ext uri="{FF2B5EF4-FFF2-40B4-BE49-F238E27FC236}">
                <a16:creationId xmlns:a16="http://schemas.microsoft.com/office/drawing/2014/main" id="{788240EB-EE76-5631-5345-4CAE80C667FE}"/>
              </a:ext>
            </a:extLst>
          </p:cNvPr>
          <p:cNvSpPr txBox="1"/>
          <p:nvPr/>
        </p:nvSpPr>
        <p:spPr>
          <a:xfrm>
            <a:off x="831650" y="4116777"/>
            <a:ext cx="4572000" cy="773673"/>
          </a:xfrm>
          <a:prstGeom prst="rect">
            <a:avLst/>
          </a:prstGeom>
          <a:noFill/>
        </p:spPr>
        <p:txBody>
          <a:bodyPr wrap="square">
            <a:spAutoFit/>
          </a:bodyPr>
          <a:lstStyle/>
          <a:p>
            <a:pPr>
              <a:lnSpc>
                <a:spcPct val="107000"/>
              </a:lnSpc>
              <a:spcAft>
                <a:spcPts val="800"/>
              </a:spcAft>
            </a:pPr>
            <a:r>
              <a:rPr lang="pt-BR" dirty="0">
                <a:solidFill>
                  <a:schemeClr val="dk2"/>
                </a:solidFill>
                <a:latin typeface="Calibri" panose="020F0502020204030204" pitchFamily="34" charset="0"/>
                <a:cs typeface="Times New Roman" panose="02020603050405020304" pitchFamily="18" charset="0"/>
              </a:rPr>
              <a:t>Ser referência em soluções no mercado de fixação na região Sul, estabelecendo parcerias para o crescimento coletivo com fornecedores, clientes, colaboradores e a comunidade.</a:t>
            </a:r>
          </a:p>
        </p:txBody>
      </p:sp>
      <p:sp>
        <p:nvSpPr>
          <p:cNvPr id="12" name="CaixaDeTexto 11">
            <a:extLst>
              <a:ext uri="{FF2B5EF4-FFF2-40B4-BE49-F238E27FC236}">
                <a16:creationId xmlns:a16="http://schemas.microsoft.com/office/drawing/2014/main" id="{3B30AE9C-6471-A7D6-0603-DBA08259160B}"/>
              </a:ext>
            </a:extLst>
          </p:cNvPr>
          <p:cNvSpPr txBox="1"/>
          <p:nvPr/>
        </p:nvSpPr>
        <p:spPr>
          <a:xfrm>
            <a:off x="7983794" y="4737300"/>
            <a:ext cx="324464" cy="246221"/>
          </a:xfrm>
          <a:prstGeom prst="rect">
            <a:avLst/>
          </a:prstGeom>
          <a:noFill/>
        </p:spPr>
        <p:txBody>
          <a:bodyPr wrap="square" rtlCol="0">
            <a:spAutoFit/>
          </a:bodyPr>
          <a:lstStyle/>
          <a:p>
            <a:r>
              <a:rPr lang="pt-BR" sz="1000" b="1"/>
              <a:t>3</a:t>
            </a:r>
            <a:endParaRPr lang="pt-BR" sz="10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CaixaDeTexto 4">
            <a:extLst>
              <a:ext uri="{FF2B5EF4-FFF2-40B4-BE49-F238E27FC236}">
                <a16:creationId xmlns:a16="http://schemas.microsoft.com/office/drawing/2014/main" id="{E4F18D48-8334-B578-73E2-3F797C3835CC}"/>
              </a:ext>
            </a:extLst>
          </p:cNvPr>
          <p:cNvSpPr txBox="1"/>
          <p:nvPr/>
        </p:nvSpPr>
        <p:spPr>
          <a:xfrm>
            <a:off x="245806" y="275302"/>
            <a:ext cx="4041058" cy="4406591"/>
          </a:xfrm>
          <a:prstGeom prst="rect">
            <a:avLst/>
          </a:prstGeom>
          <a:noFill/>
        </p:spPr>
        <p:txBody>
          <a:bodyPr wrap="square" rtlCol="0">
            <a:spAutoFit/>
          </a:bodyPr>
          <a:lstStyle/>
          <a:p>
            <a:pPr algn="just">
              <a:lnSpc>
                <a:spcPct val="107000"/>
              </a:lnSpc>
              <a:spcAft>
                <a:spcPts val="800"/>
              </a:spcAft>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Não queremos apenas conquistar clientes, queremos fidelizar aqueles que estão na nossa base e garantir a recompra.</a:t>
            </a:r>
          </a:p>
          <a:p>
            <a:pPr algn="just">
              <a:lnSpc>
                <a:spcPct val="150000"/>
              </a:lnSpc>
              <a:spcAft>
                <a:spcPts val="800"/>
              </a:spcAft>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O segredo para fidelizar clientes está no cuidado da entrega produto, na atenção e atendimento que damos a eles após o fechamento. Por isso, atenção:</a:t>
            </a:r>
          </a:p>
          <a:p>
            <a:pPr marL="342900" lvl="0" indent="-342900" algn="just">
              <a:lnSpc>
                <a:spcPct val="150000"/>
              </a:lnSpc>
              <a:buFont typeface="Symbol" panose="05050102010706020507" pitchFamily="18" charset="2"/>
              <a:buChar char=""/>
            </a:pPr>
            <a:r>
              <a:rPr lang="pt-BR"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Garanta a entrega através do acompanhamento</a:t>
            </a:r>
          </a:p>
          <a:p>
            <a:pPr marL="342900" lvl="0" indent="-342900" algn="just">
              <a:lnSpc>
                <a:spcPct val="150000"/>
              </a:lnSpc>
              <a:buFont typeface="Symbol" panose="05050102010706020507" pitchFamily="18" charset="2"/>
              <a:buChar char=""/>
            </a:pPr>
            <a:r>
              <a:rPr lang="pt-BR"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Resolva imprevistos</a:t>
            </a:r>
          </a:p>
          <a:p>
            <a:pPr marL="342900" lvl="0" indent="-342900" algn="just">
              <a:lnSpc>
                <a:spcPct val="150000"/>
              </a:lnSpc>
              <a:buFont typeface="Symbol" panose="05050102010706020507" pitchFamily="18" charset="2"/>
              <a:buChar char=""/>
            </a:pPr>
            <a:r>
              <a:rPr lang="pt-BR"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Invista no relacionamento e comunicação após o fechamento</a:t>
            </a:r>
          </a:p>
          <a:p>
            <a:pPr marL="342900" lvl="0" indent="-342900" algn="just">
              <a:lnSpc>
                <a:spcPct val="150000"/>
              </a:lnSpc>
              <a:buFont typeface="Symbol" panose="05050102010706020507" pitchFamily="18" charset="2"/>
              <a:buChar char=""/>
            </a:pPr>
            <a:r>
              <a:rPr lang="pt-BR"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rPr>
              <a:t>O nosso maior patrimônio é, sem dúvida, nossos clientes. Sua aproximação e relacionamento presencialmente faz toda a diferença!</a:t>
            </a:r>
          </a:p>
          <a:p>
            <a:endParaRPr lang="pt-BR" sz="1200" dirty="0">
              <a:latin typeface="Calibri" panose="020F0502020204030204" pitchFamily="34" charset="0"/>
              <a:cs typeface="Calibri" panose="020F0502020204030204" pitchFamily="34" charset="0"/>
            </a:endParaRPr>
          </a:p>
        </p:txBody>
      </p:sp>
      <p:pic>
        <p:nvPicPr>
          <p:cNvPr id="6" name="Imagem 5">
            <a:extLst>
              <a:ext uri="{FF2B5EF4-FFF2-40B4-BE49-F238E27FC236}">
                <a16:creationId xmlns:a16="http://schemas.microsoft.com/office/drawing/2014/main" id="{DBBDBC82-B41F-4290-FE74-B7D001897CDC}"/>
              </a:ext>
            </a:extLst>
          </p:cNvPr>
          <p:cNvPicPr>
            <a:picLocks noChangeAspect="1"/>
          </p:cNvPicPr>
          <p:nvPr/>
        </p:nvPicPr>
        <p:blipFill>
          <a:blip r:embed="rId3"/>
          <a:stretch>
            <a:fillRect/>
          </a:stretch>
        </p:blipFill>
        <p:spPr>
          <a:xfrm>
            <a:off x="245806" y="275302"/>
            <a:ext cx="1146147" cy="573074"/>
          </a:xfrm>
          <a:prstGeom prst="rect">
            <a:avLst/>
          </a:prstGeom>
        </p:spPr>
      </p:pic>
      <p:sp>
        <p:nvSpPr>
          <p:cNvPr id="7" name="CaixaDeTexto 6">
            <a:extLst>
              <a:ext uri="{FF2B5EF4-FFF2-40B4-BE49-F238E27FC236}">
                <a16:creationId xmlns:a16="http://schemas.microsoft.com/office/drawing/2014/main" id="{0728CAE8-F688-8A35-E4B9-E103CFC954DC}"/>
              </a:ext>
            </a:extLst>
          </p:cNvPr>
          <p:cNvSpPr txBox="1"/>
          <p:nvPr/>
        </p:nvSpPr>
        <p:spPr>
          <a:xfrm>
            <a:off x="5191108" y="2478597"/>
            <a:ext cx="3569757" cy="553998"/>
          </a:xfrm>
          <a:prstGeom prst="rect">
            <a:avLst/>
          </a:prstGeom>
          <a:noFill/>
        </p:spPr>
        <p:txBody>
          <a:bodyPr wrap="square" rtlCol="0">
            <a:spAutoFit/>
          </a:bodyPr>
          <a:lstStyle/>
          <a:p>
            <a:pPr>
              <a:lnSpc>
                <a:spcPct val="150000"/>
              </a:lnSpc>
            </a:pPr>
            <a:r>
              <a:rPr lang="pt-BR" sz="1200" dirty="0">
                <a:solidFill>
                  <a:schemeClr val="bg2"/>
                </a:solidFill>
                <a:latin typeface="Calibri" panose="020F0502020204030204" pitchFamily="34" charset="0"/>
                <a:cs typeface="Calibri" panose="020F0502020204030204" pitchFamily="34" charset="0"/>
              </a:rPr>
              <a:t>A seguir há mais dicas e sugestões:</a:t>
            </a:r>
          </a:p>
          <a:p>
            <a:endParaRPr lang="pt-BR" sz="1200" dirty="0">
              <a:latin typeface="Calibri" panose="020F0502020204030204" pitchFamily="34" charset="0"/>
              <a:cs typeface="Calibri" panose="020F0502020204030204" pitchFamily="34" charset="0"/>
            </a:endParaRPr>
          </a:p>
        </p:txBody>
      </p:sp>
      <p:sp>
        <p:nvSpPr>
          <p:cNvPr id="8" name="CaixaDeTexto 7">
            <a:extLst>
              <a:ext uri="{FF2B5EF4-FFF2-40B4-BE49-F238E27FC236}">
                <a16:creationId xmlns:a16="http://schemas.microsoft.com/office/drawing/2014/main" id="{AA8F29E2-57CC-B8A3-2783-A18960180E93}"/>
              </a:ext>
            </a:extLst>
          </p:cNvPr>
          <p:cNvSpPr txBox="1"/>
          <p:nvPr/>
        </p:nvSpPr>
        <p:spPr>
          <a:xfrm>
            <a:off x="5329084" y="561839"/>
            <a:ext cx="3293806" cy="1475789"/>
          </a:xfrm>
          <a:prstGeom prst="rect">
            <a:avLst/>
          </a:prstGeom>
          <a:noFill/>
        </p:spPr>
        <p:txBody>
          <a:bodyPr wrap="square">
            <a:spAutoFit/>
          </a:bodyPr>
          <a:lstStyle/>
          <a:p>
            <a:pPr>
              <a:lnSpc>
                <a:spcPct val="107000"/>
              </a:lnSpc>
              <a:spcAft>
                <a:spcPts val="800"/>
              </a:spcAft>
            </a:pPr>
            <a:r>
              <a:rPr lang="pt-BR" sz="1200" b="1" dirty="0">
                <a:effectLst/>
                <a:latin typeface="Calibri" panose="020F0502020204030204" pitchFamily="34" charset="0"/>
                <a:ea typeface="Calibri" panose="020F0502020204030204" pitchFamily="34" charset="0"/>
                <a:cs typeface="Calibri" panose="020F0502020204030204" pitchFamily="34" charset="0"/>
              </a:rPr>
              <a:t>Dicas:</a:t>
            </a:r>
          </a:p>
          <a:p>
            <a:pPr>
              <a:lnSpc>
                <a:spcPct val="107000"/>
              </a:lnSpc>
              <a:spcAft>
                <a:spcPts val="800"/>
              </a:spcAft>
            </a:pPr>
            <a:r>
              <a:rPr lang="pt-BR" sz="10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Use datas comemorativas, como aniversário do cliente, para enviar email ou mensagem parabenizando.</a:t>
            </a:r>
          </a:p>
          <a:p>
            <a:pPr>
              <a:lnSpc>
                <a:spcPct val="107000"/>
              </a:lnSpc>
              <a:spcAft>
                <a:spcPts val="800"/>
              </a:spcAft>
            </a:pPr>
            <a:r>
              <a:rPr lang="pt-BR" sz="10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Fique atento a troca de empresas dos gestores de compras. Em grandes empresas isso é comum! Acompanhe as redes sociais para se atualizar sobre onde o seu principal  contato está trabalhando.</a:t>
            </a:r>
          </a:p>
        </p:txBody>
      </p:sp>
      <p:sp>
        <p:nvSpPr>
          <p:cNvPr id="9" name="CaixaDeTexto 8">
            <a:extLst>
              <a:ext uri="{FF2B5EF4-FFF2-40B4-BE49-F238E27FC236}">
                <a16:creationId xmlns:a16="http://schemas.microsoft.com/office/drawing/2014/main" id="{0F429E78-F9FF-79EB-A9E7-1C417047374B}"/>
              </a:ext>
            </a:extLst>
          </p:cNvPr>
          <p:cNvSpPr txBox="1"/>
          <p:nvPr/>
        </p:nvSpPr>
        <p:spPr>
          <a:xfrm>
            <a:off x="7983794" y="4737300"/>
            <a:ext cx="324464" cy="246221"/>
          </a:xfrm>
          <a:prstGeom prst="rect">
            <a:avLst/>
          </a:prstGeom>
          <a:noFill/>
        </p:spPr>
        <p:txBody>
          <a:bodyPr wrap="square" rtlCol="0">
            <a:spAutoFit/>
          </a:bodyPr>
          <a:lstStyle/>
          <a:p>
            <a:r>
              <a:rPr lang="pt-BR" sz="1000" b="1" dirty="0"/>
              <a:t>39</a:t>
            </a:r>
          </a:p>
        </p:txBody>
      </p:sp>
      <p:pic>
        <p:nvPicPr>
          <p:cNvPr id="3" name="Gráfico 2" descr="Balões com preenchimento sólido">
            <a:extLst>
              <a:ext uri="{FF2B5EF4-FFF2-40B4-BE49-F238E27FC236}">
                <a16:creationId xmlns:a16="http://schemas.microsoft.com/office/drawing/2014/main" id="{8D193E2D-5973-3619-0A61-45D375A3D8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1796" y="810159"/>
            <a:ext cx="535858" cy="535858"/>
          </a:xfrm>
          <a:prstGeom prst="rect">
            <a:avLst/>
          </a:prstGeom>
        </p:spPr>
      </p:pic>
      <p:pic>
        <p:nvPicPr>
          <p:cNvPr id="10" name="Gráfico 9" descr="Crachá de funcionário com preenchimento sólido">
            <a:extLst>
              <a:ext uri="{FF2B5EF4-FFF2-40B4-BE49-F238E27FC236}">
                <a16:creationId xmlns:a16="http://schemas.microsoft.com/office/drawing/2014/main" id="{08E2F7F7-A7A7-C8E8-1916-957C744AE9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57138" y="1418184"/>
            <a:ext cx="505174" cy="505174"/>
          </a:xfrm>
          <a:prstGeom prst="rect">
            <a:avLst/>
          </a:prstGeom>
        </p:spPr>
      </p:pic>
    </p:spTree>
    <p:extLst>
      <p:ext uri="{BB962C8B-B14F-4D97-AF65-F5344CB8AC3E}">
        <p14:creationId xmlns:p14="http://schemas.microsoft.com/office/powerpoint/2010/main" val="224674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CaixaDeTexto 4">
            <a:extLst>
              <a:ext uri="{FF2B5EF4-FFF2-40B4-BE49-F238E27FC236}">
                <a16:creationId xmlns:a16="http://schemas.microsoft.com/office/drawing/2014/main" id="{E4F18D48-8334-B578-73E2-3F797C3835CC}"/>
              </a:ext>
            </a:extLst>
          </p:cNvPr>
          <p:cNvSpPr txBox="1"/>
          <p:nvPr/>
        </p:nvSpPr>
        <p:spPr>
          <a:xfrm>
            <a:off x="245806" y="275302"/>
            <a:ext cx="4041058" cy="877420"/>
          </a:xfrm>
          <a:prstGeom prst="rect">
            <a:avLst/>
          </a:prstGeom>
          <a:noFill/>
        </p:spPr>
        <p:txBody>
          <a:bodyPr wrap="square" rtlCol="0">
            <a:spAutoFit/>
          </a:bodyPr>
          <a:lstStyle/>
          <a:p>
            <a:pPr algn="just">
              <a:lnSpc>
                <a:spcPct val="107000"/>
              </a:lnSpc>
              <a:spcAft>
                <a:spcPts val="800"/>
              </a:spcAft>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pt-BR" sz="1200" dirty="0">
              <a:effectLst/>
              <a:latin typeface="Calibri" panose="020F0502020204030204" pitchFamily="34" charset="0"/>
              <a:ea typeface="Calibri" panose="020F0502020204030204" pitchFamily="34" charset="0"/>
              <a:cs typeface="Calibri" panose="020F0502020204030204" pitchFamily="34" charset="0"/>
            </a:endParaRPr>
          </a:p>
          <a:p>
            <a:endParaRPr lang="pt-BR" sz="1200" dirty="0">
              <a:latin typeface="Calibri" panose="020F0502020204030204" pitchFamily="34" charset="0"/>
              <a:cs typeface="Calibri" panose="020F0502020204030204" pitchFamily="34" charset="0"/>
            </a:endParaRPr>
          </a:p>
        </p:txBody>
      </p:sp>
      <p:pic>
        <p:nvPicPr>
          <p:cNvPr id="6" name="Imagem 5">
            <a:extLst>
              <a:ext uri="{FF2B5EF4-FFF2-40B4-BE49-F238E27FC236}">
                <a16:creationId xmlns:a16="http://schemas.microsoft.com/office/drawing/2014/main" id="{DBBDBC82-B41F-4290-FE74-B7D001897CDC}"/>
              </a:ext>
            </a:extLst>
          </p:cNvPr>
          <p:cNvPicPr>
            <a:picLocks noChangeAspect="1"/>
          </p:cNvPicPr>
          <p:nvPr/>
        </p:nvPicPr>
        <p:blipFill>
          <a:blip r:embed="rId3"/>
          <a:stretch>
            <a:fillRect/>
          </a:stretch>
        </p:blipFill>
        <p:spPr>
          <a:xfrm>
            <a:off x="245806" y="275302"/>
            <a:ext cx="1146147" cy="573074"/>
          </a:xfrm>
          <a:prstGeom prst="rect">
            <a:avLst/>
          </a:prstGeom>
        </p:spPr>
      </p:pic>
      <p:sp>
        <p:nvSpPr>
          <p:cNvPr id="2" name="Retângulo 1">
            <a:extLst>
              <a:ext uri="{FF2B5EF4-FFF2-40B4-BE49-F238E27FC236}">
                <a16:creationId xmlns:a16="http://schemas.microsoft.com/office/drawing/2014/main" id="{145C6B09-025C-664E-1ADA-51599BB92F67}"/>
              </a:ext>
            </a:extLst>
          </p:cNvPr>
          <p:cNvSpPr/>
          <p:nvPr/>
        </p:nvSpPr>
        <p:spPr>
          <a:xfrm>
            <a:off x="245806" y="1081548"/>
            <a:ext cx="3775587" cy="76691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pt-BR" sz="1100">
                <a:solidFill>
                  <a:schemeClr val="tx1"/>
                </a:solidFill>
                <a:latin typeface="Calibri" panose="020F0502020204030204" pitchFamily="34" charset="0"/>
                <a:cs typeface="Calibri" panose="020F0502020204030204" pitchFamily="34" charset="0"/>
              </a:rPr>
              <a:t>Envie email de agradecimento ao cliente, atentando após a avaliação de orçamento ou uma venda efetuada. Cuidado para não parecer um email automático que é sempre igual.</a:t>
            </a:r>
            <a:endParaRPr lang="pt-BR" sz="1100" dirty="0">
              <a:solidFill>
                <a:schemeClr val="tx1"/>
              </a:solidFill>
              <a:latin typeface="Calibri" panose="020F0502020204030204" pitchFamily="34" charset="0"/>
              <a:cs typeface="Calibri" panose="020F0502020204030204" pitchFamily="34" charset="0"/>
            </a:endParaRPr>
          </a:p>
        </p:txBody>
      </p:sp>
      <p:sp>
        <p:nvSpPr>
          <p:cNvPr id="8" name="Retângulo 7">
            <a:extLst>
              <a:ext uri="{FF2B5EF4-FFF2-40B4-BE49-F238E27FC236}">
                <a16:creationId xmlns:a16="http://schemas.microsoft.com/office/drawing/2014/main" id="{D96F36F9-5195-EBB6-1B8C-4E111522A092}"/>
              </a:ext>
            </a:extLst>
          </p:cNvPr>
          <p:cNvSpPr/>
          <p:nvPr/>
        </p:nvSpPr>
        <p:spPr>
          <a:xfrm>
            <a:off x="245806" y="2188291"/>
            <a:ext cx="3775587" cy="76691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pt-BR" sz="1100">
                <a:solidFill>
                  <a:schemeClr val="tx1"/>
                </a:solidFill>
                <a:latin typeface="Calibri" panose="020F0502020204030204" pitchFamily="34" charset="0"/>
                <a:cs typeface="Calibri" panose="020F0502020204030204" pitchFamily="34" charset="0"/>
              </a:rPr>
              <a:t>Preencha as informações sobre do contato no sistema, identificando qual a etapa da negociação, informando se é uma oportunidade imediata ou futura.</a:t>
            </a:r>
            <a:endParaRPr lang="pt-BR" sz="1100" dirty="0">
              <a:solidFill>
                <a:schemeClr val="tx1"/>
              </a:solidFill>
              <a:latin typeface="Calibri" panose="020F0502020204030204" pitchFamily="34" charset="0"/>
              <a:cs typeface="Calibri" panose="020F0502020204030204" pitchFamily="34" charset="0"/>
            </a:endParaRPr>
          </a:p>
        </p:txBody>
      </p:sp>
      <p:sp>
        <p:nvSpPr>
          <p:cNvPr id="9" name="Retângulo 8">
            <a:extLst>
              <a:ext uri="{FF2B5EF4-FFF2-40B4-BE49-F238E27FC236}">
                <a16:creationId xmlns:a16="http://schemas.microsoft.com/office/drawing/2014/main" id="{E1EDD99A-8B1B-A7BE-630F-083F7AEF282B}"/>
              </a:ext>
            </a:extLst>
          </p:cNvPr>
          <p:cNvSpPr/>
          <p:nvPr/>
        </p:nvSpPr>
        <p:spPr>
          <a:xfrm>
            <a:off x="270386" y="3354029"/>
            <a:ext cx="3775587" cy="76691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pt-BR" sz="1100">
                <a:solidFill>
                  <a:schemeClr val="tx1"/>
                </a:solidFill>
                <a:latin typeface="Calibri" panose="020F0502020204030204" pitchFamily="34" charset="0"/>
                <a:cs typeface="Calibri" panose="020F0502020204030204" pitchFamily="34" charset="0"/>
              </a:rPr>
              <a:t>Acompanhe o processo integralmente. Desde as etapas iniciais da prospecção até a oficialização da compra. Lembre-se: você é responsável pelo processo!</a:t>
            </a:r>
            <a:endParaRPr lang="pt-BR" sz="1100" dirty="0">
              <a:solidFill>
                <a:schemeClr val="tx1"/>
              </a:solidFill>
              <a:latin typeface="Calibri" panose="020F0502020204030204" pitchFamily="34" charset="0"/>
              <a:cs typeface="Calibri" panose="020F0502020204030204" pitchFamily="34" charset="0"/>
            </a:endParaRPr>
          </a:p>
        </p:txBody>
      </p:sp>
      <p:sp>
        <p:nvSpPr>
          <p:cNvPr id="3" name="Retângulo: Cantos Arredondados 2">
            <a:extLst>
              <a:ext uri="{FF2B5EF4-FFF2-40B4-BE49-F238E27FC236}">
                <a16:creationId xmlns:a16="http://schemas.microsoft.com/office/drawing/2014/main" id="{1588DDEC-AF1A-8F8F-A66B-2A8120AFD69B}"/>
              </a:ext>
            </a:extLst>
          </p:cNvPr>
          <p:cNvSpPr/>
          <p:nvPr/>
        </p:nvSpPr>
        <p:spPr>
          <a:xfrm>
            <a:off x="4827639" y="1081548"/>
            <a:ext cx="2930013" cy="303939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i="1" dirty="0">
                <a:solidFill>
                  <a:schemeClr val="tx1"/>
                </a:solidFill>
              </a:rPr>
              <a:t>Anote outras ideias e dicas para aplicar no dia a dia!</a:t>
            </a:r>
          </a:p>
        </p:txBody>
      </p:sp>
      <p:sp>
        <p:nvSpPr>
          <p:cNvPr id="10" name="CaixaDeTexto 9">
            <a:extLst>
              <a:ext uri="{FF2B5EF4-FFF2-40B4-BE49-F238E27FC236}">
                <a16:creationId xmlns:a16="http://schemas.microsoft.com/office/drawing/2014/main" id="{C49986EB-1101-D2DF-1001-4D7281856FAB}"/>
              </a:ext>
            </a:extLst>
          </p:cNvPr>
          <p:cNvSpPr txBox="1"/>
          <p:nvPr/>
        </p:nvSpPr>
        <p:spPr>
          <a:xfrm>
            <a:off x="7983794" y="4737300"/>
            <a:ext cx="324464" cy="246221"/>
          </a:xfrm>
          <a:prstGeom prst="rect">
            <a:avLst/>
          </a:prstGeom>
          <a:noFill/>
        </p:spPr>
        <p:txBody>
          <a:bodyPr wrap="square" rtlCol="0">
            <a:spAutoFit/>
          </a:bodyPr>
          <a:lstStyle/>
          <a:p>
            <a:r>
              <a:rPr lang="pt-BR" sz="1000" b="1" dirty="0"/>
              <a:t>40</a:t>
            </a:r>
          </a:p>
        </p:txBody>
      </p:sp>
    </p:spTree>
    <p:extLst>
      <p:ext uri="{BB962C8B-B14F-4D97-AF65-F5344CB8AC3E}">
        <p14:creationId xmlns:p14="http://schemas.microsoft.com/office/powerpoint/2010/main" val="780623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Google Shape;55;p16">
            <a:extLst>
              <a:ext uri="{FF2B5EF4-FFF2-40B4-BE49-F238E27FC236}">
                <a16:creationId xmlns:a16="http://schemas.microsoft.com/office/drawing/2014/main" id="{3E92D9AE-CF3E-3F63-D811-B0181C36A198}"/>
              </a:ext>
            </a:extLst>
          </p:cNvPr>
          <p:cNvSpPr txBox="1">
            <a:spLocks noGrp="1"/>
          </p:cNvSpPr>
          <p:nvPr>
            <p:ph type="body" idx="1"/>
          </p:nvPr>
        </p:nvSpPr>
        <p:spPr>
          <a:xfrm>
            <a:off x="441981" y="185391"/>
            <a:ext cx="3189745" cy="4530402"/>
          </a:xfrm>
          <a:prstGeom prst="rect">
            <a:avLst/>
          </a:prstGeom>
          <a:ln w="3175"/>
        </p:spPr>
        <p:txBody>
          <a:bodyPr spcFirstLastPara="1" wrap="square" lIns="91425" tIns="91425" rIns="91425" bIns="91425" anchor="t" anchorCtr="0">
            <a:noAutofit/>
          </a:bodyPr>
          <a:lstStyle/>
          <a:p>
            <a:pPr marL="114300" indent="0">
              <a:lnSpc>
                <a:spcPct val="107000"/>
              </a:lnSpc>
              <a:spcAft>
                <a:spcPts val="800"/>
              </a:spcAft>
              <a:buNone/>
            </a:pPr>
            <a:endParaRPr lang="pt-BR" sz="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nSpc>
                <a:spcPct val="107000"/>
              </a:lnSpc>
              <a:spcAft>
                <a:spcPts val="800"/>
              </a:spcAft>
              <a:buNone/>
            </a:pPr>
            <a:endParaRPr lang="pt-BR"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114300" indent="0">
              <a:lnSpc>
                <a:spcPct val="150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As </a:t>
            </a:r>
            <a:r>
              <a:rPr lang="pt-BR" sz="1200" b="1" dirty="0">
                <a:solidFill>
                  <a:schemeClr val="bg2"/>
                </a:solidFill>
                <a:effectLst/>
                <a:latin typeface="Calibri" panose="020F0502020204030204" pitchFamily="34" charset="0"/>
                <a:ea typeface="Calibri" panose="020F0502020204030204" pitchFamily="34" charset="0"/>
                <a:cs typeface="Calibri" panose="020F0502020204030204" pitchFamily="34" charset="0"/>
              </a:rPr>
              <a:t>redes sociais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são a grande porta de entrada para muitos negócios no mundo digital. Cada vez mais as pessoas usam as redes sociais para divulgar suas atividades profissionais.</a:t>
            </a:r>
            <a:endPar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Pessoas que atuam em empresas de grande porte, com alto poder de investimento, são receptivas a esses canais de comunicação. </a:t>
            </a:r>
            <a:endPar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50000"/>
              </a:lnSpc>
              <a:spcAft>
                <a:spcPts val="800"/>
              </a:spcAft>
              <a:buNone/>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 ferramenta WhatsApp é estratégica, pois permite a interação em tempo real entre você e potenciais clientes. Mas para que tenhamos resultados acima da média, precisamos atuar de maneira planejada e assertiva. Avalie se a foto do perfil está adequada e seja objetivo na conversa.</a:t>
            </a:r>
            <a:endParaRPr lang="pt-BR" sz="12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pt-BR"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0" indent="0" algn="just">
              <a:lnSpc>
                <a:spcPct val="120000"/>
              </a:lnSpc>
              <a:buClr>
                <a:srgbClr val="000000"/>
              </a:buClr>
              <a:buNone/>
              <a:tabLst>
                <a:tab pos="457200" algn="l"/>
              </a:tabLst>
            </a:pPr>
            <a:endParaRPr lang="pt-BR" sz="1200" dirty="0">
              <a:solidFill>
                <a:srgbClr val="000000"/>
              </a:solidFill>
              <a:latin typeface="Calibri" panose="020F0502020204030204" pitchFamily="34" charset="0"/>
              <a:cs typeface="Calibri" panose="020F0502020204030204" pitchFamily="34" charset="0"/>
            </a:endParaRPr>
          </a:p>
        </p:txBody>
      </p:sp>
      <p:pic>
        <p:nvPicPr>
          <p:cNvPr id="3" name="Imagem 2">
            <a:extLst>
              <a:ext uri="{FF2B5EF4-FFF2-40B4-BE49-F238E27FC236}">
                <a16:creationId xmlns:a16="http://schemas.microsoft.com/office/drawing/2014/main" id="{0044823D-ABC5-AE0B-A8D0-28EC60430336}"/>
              </a:ext>
            </a:extLst>
          </p:cNvPr>
          <p:cNvPicPr>
            <a:picLocks noChangeAspect="1"/>
          </p:cNvPicPr>
          <p:nvPr/>
        </p:nvPicPr>
        <p:blipFill>
          <a:blip r:embed="rId3"/>
          <a:stretch>
            <a:fillRect/>
          </a:stretch>
        </p:blipFill>
        <p:spPr>
          <a:xfrm>
            <a:off x="617385" y="185391"/>
            <a:ext cx="1146147" cy="573074"/>
          </a:xfrm>
          <a:prstGeom prst="rect">
            <a:avLst/>
          </a:prstGeom>
        </p:spPr>
      </p:pic>
      <p:sp>
        <p:nvSpPr>
          <p:cNvPr id="4" name="CaixaDeTexto 3">
            <a:extLst>
              <a:ext uri="{FF2B5EF4-FFF2-40B4-BE49-F238E27FC236}">
                <a16:creationId xmlns:a16="http://schemas.microsoft.com/office/drawing/2014/main" id="{203244B9-AB02-5365-5545-BBCC20C17809}"/>
              </a:ext>
            </a:extLst>
          </p:cNvPr>
          <p:cNvSpPr txBox="1"/>
          <p:nvPr/>
        </p:nvSpPr>
        <p:spPr>
          <a:xfrm>
            <a:off x="4368065" y="774073"/>
            <a:ext cx="3576399" cy="3941720"/>
          </a:xfrm>
          <a:prstGeom prst="rect">
            <a:avLst/>
          </a:prstGeom>
          <a:noFill/>
        </p:spPr>
        <p:txBody>
          <a:bodyPr wrap="square" rtlCol="0">
            <a:spAutoFit/>
          </a:bodyPr>
          <a:lstStyle/>
          <a:p>
            <a:pPr>
              <a:lnSpc>
                <a:spcPct val="150000"/>
              </a:lnSpc>
            </a:pP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Para gerar confiança e demonstrar cortesia no atendimento online, procure fazer breves comentários para as respostas dos clientes. Isso tornará a conversa mais natural!</a:t>
            </a:r>
            <a:endParaRPr lang="pt-BR" sz="1200" b="0" i="0" dirty="0">
              <a:solidFill>
                <a:schemeClr val="bg2"/>
              </a:solidFill>
              <a:effectLst/>
              <a:latin typeface="Calibri" panose="020F0502020204030204" pitchFamily="34" charset="0"/>
              <a:cs typeface="Calibri" panose="020F0502020204030204" pitchFamily="34" charset="0"/>
            </a:endParaRPr>
          </a:p>
          <a:p>
            <a:pPr>
              <a:lnSpc>
                <a:spcPct val="150000"/>
              </a:lnSpc>
            </a:pPr>
            <a:r>
              <a:rPr lang="pt-BR" sz="1200" b="0" i="0" dirty="0">
                <a:solidFill>
                  <a:schemeClr val="bg2"/>
                </a:solidFill>
                <a:effectLst/>
                <a:latin typeface="Calibri" panose="020F0502020204030204" pitchFamily="34" charset="0"/>
                <a:cs typeface="Calibri" panose="020F0502020204030204" pitchFamily="34" charset="0"/>
              </a:rPr>
              <a:t>Atenção à segurança da informação. Compartilhe informações via </a:t>
            </a:r>
            <a:r>
              <a:rPr lang="pt-BR" sz="1200" dirty="0">
                <a:solidFill>
                  <a:schemeClr val="bg2"/>
                </a:solidFill>
                <a:latin typeface="Calibri" panose="020F0502020204030204" pitchFamily="34" charset="0"/>
                <a:cs typeface="Calibri" panose="020F0502020204030204" pitchFamily="34" charset="0"/>
              </a:rPr>
              <a:t>W</a:t>
            </a:r>
            <a:r>
              <a:rPr lang="pt-BR" sz="1200" b="0" i="0" dirty="0">
                <a:solidFill>
                  <a:schemeClr val="bg2"/>
                </a:solidFill>
                <a:effectLst/>
                <a:latin typeface="Calibri" panose="020F0502020204030204" pitchFamily="34" charset="0"/>
                <a:cs typeface="Calibri" panose="020F0502020204030204" pitchFamily="34" charset="0"/>
              </a:rPr>
              <a:t>hatsApp que foram autorizadas pelo cliente.</a:t>
            </a:r>
          </a:p>
          <a:p>
            <a:pPr>
              <a:lnSpc>
                <a:spcPct val="150000"/>
              </a:lnSpc>
            </a:pPr>
            <a:r>
              <a:rPr lang="pt-BR" sz="1200" dirty="0">
                <a:solidFill>
                  <a:schemeClr val="bg2"/>
                </a:solidFill>
                <a:latin typeface="Calibri" panose="020F0502020204030204" pitchFamily="34" charset="0"/>
                <a:cs typeface="Calibri" panose="020F0502020204030204" pitchFamily="34" charset="0"/>
              </a:rPr>
              <a:t>A conduta da comunicação com o cliente por </a:t>
            </a:r>
            <a:r>
              <a:rPr lang="pt-BR" sz="1200" dirty="0" err="1">
                <a:solidFill>
                  <a:schemeClr val="bg2"/>
                </a:solidFill>
                <a:latin typeface="Calibri" panose="020F0502020204030204" pitchFamily="34" charset="0"/>
                <a:cs typeface="Calibri" panose="020F0502020204030204" pitchFamily="34" charset="0"/>
              </a:rPr>
              <a:t>whatsApp</a:t>
            </a:r>
            <a:r>
              <a:rPr lang="pt-BR" sz="1200" dirty="0">
                <a:solidFill>
                  <a:schemeClr val="bg2"/>
                </a:solidFill>
                <a:latin typeface="Calibri" panose="020F0502020204030204" pitchFamily="34" charset="0"/>
                <a:cs typeface="Calibri" panose="020F0502020204030204" pitchFamily="34" charset="0"/>
              </a:rPr>
              <a:t> é estritamente profissional.</a:t>
            </a:r>
          </a:p>
          <a:p>
            <a:pPr>
              <a:lnSpc>
                <a:spcPct val="150000"/>
              </a:lnSpc>
            </a:pPr>
            <a:r>
              <a:rPr lang="pt-BR" sz="1200" dirty="0">
                <a:solidFill>
                  <a:schemeClr val="bg2"/>
                </a:solidFill>
                <a:latin typeface="Calibri" panose="020F0502020204030204" pitchFamily="34" charset="0"/>
                <a:cs typeface="Calibri" panose="020F0502020204030204" pitchFamily="34" charset="0"/>
              </a:rPr>
              <a:t>Ao ver a mensagem do cliente responda imediatamente, mesmo que você deixe apenas um recado. “</a:t>
            </a:r>
            <a:r>
              <a:rPr lang="pt-BR" sz="1200" dirty="0" err="1">
                <a:solidFill>
                  <a:schemeClr val="bg2"/>
                </a:solidFill>
                <a:latin typeface="Calibri" panose="020F0502020204030204" pitchFamily="34" charset="0"/>
                <a:cs typeface="Calibri" panose="020F0502020204030204" pitchFamily="34" charset="0"/>
              </a:rPr>
              <a:t>Sr</a:t>
            </a:r>
            <a:r>
              <a:rPr lang="pt-BR" sz="1200" dirty="0">
                <a:solidFill>
                  <a:schemeClr val="bg2"/>
                </a:solidFill>
                <a:latin typeface="Calibri" panose="020F0502020204030204" pitchFamily="34" charset="0"/>
                <a:cs typeface="Calibri" panose="020F0502020204030204" pitchFamily="34" charset="0"/>
              </a:rPr>
              <a:t> José, estou finalizando um atendimento e em 10 minutos darei atenção à sua mensagem.” No prazo combinado, responda ao cliente.</a:t>
            </a:r>
          </a:p>
        </p:txBody>
      </p:sp>
      <p:sp>
        <p:nvSpPr>
          <p:cNvPr id="5" name="CaixaDeTexto 4">
            <a:extLst>
              <a:ext uri="{FF2B5EF4-FFF2-40B4-BE49-F238E27FC236}">
                <a16:creationId xmlns:a16="http://schemas.microsoft.com/office/drawing/2014/main" id="{7EB9518F-FC60-FB60-E972-C08CADAAA213}"/>
              </a:ext>
            </a:extLst>
          </p:cNvPr>
          <p:cNvSpPr txBox="1"/>
          <p:nvPr/>
        </p:nvSpPr>
        <p:spPr>
          <a:xfrm>
            <a:off x="7983794" y="4737300"/>
            <a:ext cx="324464" cy="246221"/>
          </a:xfrm>
          <a:prstGeom prst="rect">
            <a:avLst/>
          </a:prstGeom>
          <a:noFill/>
        </p:spPr>
        <p:txBody>
          <a:bodyPr wrap="square" rtlCol="0">
            <a:spAutoFit/>
          </a:bodyPr>
          <a:lstStyle/>
          <a:p>
            <a:r>
              <a:rPr lang="pt-BR" sz="1000" b="1" dirty="0"/>
              <a:t>41</a:t>
            </a:r>
          </a:p>
        </p:txBody>
      </p:sp>
    </p:spTree>
    <p:extLst>
      <p:ext uri="{BB962C8B-B14F-4D97-AF65-F5344CB8AC3E}">
        <p14:creationId xmlns:p14="http://schemas.microsoft.com/office/powerpoint/2010/main" val="2518132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00B9535-218A-2245-EABE-F1875C90C7A1}"/>
              </a:ext>
            </a:extLst>
          </p:cNvPr>
          <p:cNvPicPr>
            <a:picLocks noChangeAspect="1"/>
          </p:cNvPicPr>
          <p:nvPr/>
        </p:nvPicPr>
        <p:blipFill>
          <a:blip r:embed="rId2"/>
          <a:stretch>
            <a:fillRect/>
          </a:stretch>
        </p:blipFill>
        <p:spPr>
          <a:xfrm>
            <a:off x="0" y="3527"/>
            <a:ext cx="9144000" cy="5136445"/>
          </a:xfrm>
          <a:prstGeom prst="rect">
            <a:avLst/>
          </a:prstGeom>
        </p:spPr>
      </p:pic>
      <p:sp>
        <p:nvSpPr>
          <p:cNvPr id="3" name="CaixaDeTexto 2">
            <a:extLst>
              <a:ext uri="{FF2B5EF4-FFF2-40B4-BE49-F238E27FC236}">
                <a16:creationId xmlns:a16="http://schemas.microsoft.com/office/drawing/2014/main" id="{F7E285D8-4A0C-D539-0BBB-B0CA2FC18293}"/>
              </a:ext>
            </a:extLst>
          </p:cNvPr>
          <p:cNvSpPr txBox="1"/>
          <p:nvPr/>
        </p:nvSpPr>
        <p:spPr>
          <a:xfrm>
            <a:off x="7983794" y="4737300"/>
            <a:ext cx="324464" cy="246221"/>
          </a:xfrm>
          <a:prstGeom prst="rect">
            <a:avLst/>
          </a:prstGeom>
          <a:noFill/>
        </p:spPr>
        <p:txBody>
          <a:bodyPr wrap="square" rtlCol="0">
            <a:spAutoFit/>
          </a:bodyPr>
          <a:lstStyle/>
          <a:p>
            <a:r>
              <a:rPr lang="pt-BR" sz="1000" b="1" dirty="0"/>
              <a:t>42</a:t>
            </a:r>
          </a:p>
        </p:txBody>
      </p:sp>
    </p:spTree>
    <p:extLst>
      <p:ext uri="{BB962C8B-B14F-4D97-AF65-F5344CB8AC3E}">
        <p14:creationId xmlns:p14="http://schemas.microsoft.com/office/powerpoint/2010/main" val="1382181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8"/>
          <p:cNvSpPr txBox="1">
            <a:spLocks noGrp="1"/>
          </p:cNvSpPr>
          <p:nvPr>
            <p:ph type="title"/>
          </p:nvPr>
        </p:nvSpPr>
        <p:spPr>
          <a:xfrm>
            <a:off x="886325" y="526350"/>
            <a:ext cx="5586664" cy="3456103"/>
          </a:xfrm>
          <a:prstGeom prst="rect">
            <a:avLst/>
          </a:prstGeom>
        </p:spPr>
        <p:txBody>
          <a:bodyPr spcFirstLastPara="1" wrap="square" lIns="91425" tIns="91425" rIns="91425" bIns="91425" anchor="ctr" anchorCtr="0">
            <a:normAutofit fontScale="90000"/>
          </a:bodyPr>
          <a:lstStyle/>
          <a:p>
            <a:pPr marL="0" lvl="0" indent="0" rtl="0">
              <a:spcBef>
                <a:spcPts val="0"/>
              </a:spcBef>
              <a:spcAft>
                <a:spcPts val="0"/>
              </a:spcAft>
              <a:buNone/>
            </a:pPr>
            <a:r>
              <a:rPr lang="pt-BR" b="0" i="0" dirty="0">
                <a:effectLst/>
                <a:latin typeface="Arial" panose="020B0604020202020204" pitchFamily="34" charset="0"/>
              </a:rPr>
              <a:t>“Estabelecer metas é o primeiro passo para transformar o invisível no visível.”</a:t>
            </a:r>
            <a:br>
              <a:rPr lang="pt-BR" b="0" i="0" dirty="0">
                <a:effectLst/>
                <a:latin typeface="Arial" panose="020B0604020202020204" pitchFamily="34" charset="0"/>
              </a:rPr>
            </a:br>
            <a:br>
              <a:rPr lang="pt-BR" b="0" i="0" dirty="0">
                <a:effectLst/>
                <a:latin typeface="Arial" panose="020B0604020202020204" pitchFamily="34" charset="0"/>
              </a:rPr>
            </a:br>
            <a:endParaRPr dirty="0"/>
          </a:p>
        </p:txBody>
      </p:sp>
      <p:sp>
        <p:nvSpPr>
          <p:cNvPr id="2" name="CaixaDeTexto 1">
            <a:extLst>
              <a:ext uri="{FF2B5EF4-FFF2-40B4-BE49-F238E27FC236}">
                <a16:creationId xmlns:a16="http://schemas.microsoft.com/office/drawing/2014/main" id="{64578908-3687-CD09-BF10-17D828EEE31D}"/>
              </a:ext>
            </a:extLst>
          </p:cNvPr>
          <p:cNvSpPr txBox="1"/>
          <p:nvPr/>
        </p:nvSpPr>
        <p:spPr>
          <a:xfrm>
            <a:off x="4572000" y="3260557"/>
            <a:ext cx="2310063" cy="307777"/>
          </a:xfrm>
          <a:prstGeom prst="rect">
            <a:avLst/>
          </a:prstGeom>
          <a:noFill/>
        </p:spPr>
        <p:txBody>
          <a:bodyPr wrap="square" rtlCol="0">
            <a:spAutoFit/>
          </a:bodyPr>
          <a:lstStyle/>
          <a:p>
            <a:r>
              <a:rPr lang="pt-BR" b="0" i="0" dirty="0">
                <a:effectLst/>
                <a:latin typeface="Arial" panose="020B0604020202020204" pitchFamily="34" charset="0"/>
              </a:rPr>
              <a:t>Tony Robbins</a:t>
            </a:r>
            <a:endParaRPr lang="pt-BR" dirty="0"/>
          </a:p>
        </p:txBody>
      </p:sp>
      <p:sp>
        <p:nvSpPr>
          <p:cNvPr id="3" name="CaixaDeTexto 2">
            <a:extLst>
              <a:ext uri="{FF2B5EF4-FFF2-40B4-BE49-F238E27FC236}">
                <a16:creationId xmlns:a16="http://schemas.microsoft.com/office/drawing/2014/main" id="{3575FF53-A999-9D26-766B-E267D07E54B1}"/>
              </a:ext>
            </a:extLst>
          </p:cNvPr>
          <p:cNvSpPr txBox="1"/>
          <p:nvPr/>
        </p:nvSpPr>
        <p:spPr>
          <a:xfrm>
            <a:off x="886325" y="3982453"/>
            <a:ext cx="5851359" cy="369332"/>
          </a:xfrm>
          <a:prstGeom prst="rect">
            <a:avLst/>
          </a:prstGeom>
          <a:noFill/>
        </p:spPr>
        <p:txBody>
          <a:bodyPr wrap="square" rtlCol="0">
            <a:spAutoFit/>
          </a:bodyPr>
          <a:lstStyle/>
          <a:p>
            <a:pPr algn="ctr"/>
            <a:r>
              <a:rPr lang="pt-BR" sz="1800" dirty="0">
                <a:solidFill>
                  <a:schemeClr val="bg1"/>
                </a:solidFill>
              </a:rPr>
              <a:t>Boas vendas!</a:t>
            </a:r>
          </a:p>
        </p:txBody>
      </p:sp>
      <p:sp>
        <p:nvSpPr>
          <p:cNvPr id="5" name="CaixaDeTexto 4">
            <a:extLst>
              <a:ext uri="{FF2B5EF4-FFF2-40B4-BE49-F238E27FC236}">
                <a16:creationId xmlns:a16="http://schemas.microsoft.com/office/drawing/2014/main" id="{8471EC76-DB6A-8EC3-C3E0-511AE94F0225}"/>
              </a:ext>
            </a:extLst>
          </p:cNvPr>
          <p:cNvSpPr txBox="1"/>
          <p:nvPr/>
        </p:nvSpPr>
        <p:spPr>
          <a:xfrm>
            <a:off x="7983794" y="4737300"/>
            <a:ext cx="324464" cy="246221"/>
          </a:xfrm>
          <a:prstGeom prst="rect">
            <a:avLst/>
          </a:prstGeom>
          <a:noFill/>
        </p:spPr>
        <p:txBody>
          <a:bodyPr wrap="square" rtlCol="0">
            <a:spAutoFit/>
          </a:bodyPr>
          <a:lstStyle/>
          <a:p>
            <a:r>
              <a:rPr lang="pt-BR" sz="1000" b="1" dirty="0"/>
              <a:t>43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C9EE6660-DFCC-511B-2A19-C39C15F6B252}"/>
              </a:ext>
            </a:extLst>
          </p:cNvPr>
          <p:cNvSpPr>
            <a:spLocks noGrp="1"/>
          </p:cNvSpPr>
          <p:nvPr>
            <p:ph type="body" idx="1"/>
          </p:nvPr>
        </p:nvSpPr>
        <p:spPr/>
        <p:txBody>
          <a:bodyPr>
            <a:normAutofit fontScale="92500" lnSpcReduction="10000"/>
          </a:bodyPr>
          <a:lstStyle/>
          <a:p>
            <a:pPr marL="114300" indent="0">
              <a:lnSpc>
                <a:spcPct val="117000"/>
              </a:lnSpc>
              <a:spcAft>
                <a:spcPts val="800"/>
              </a:spcAft>
              <a:buClr>
                <a:srgbClr val="313131"/>
              </a:buClr>
              <a:buSzPts val="2800"/>
              <a:buNone/>
            </a:pPr>
            <a:r>
              <a:rPr lang="pt-BR" sz="2000" b="1" dirty="0">
                <a:solidFill>
                  <a:srgbClr val="313131"/>
                </a:solidFill>
                <a:latin typeface="+mn-lt"/>
                <a:cs typeface="Times New Roman" panose="02020603050405020304" pitchFamily="18" charset="0"/>
              </a:rPr>
              <a:t>O que é o MEC?</a:t>
            </a:r>
          </a:p>
          <a:p>
            <a:pPr marL="114300" indent="0">
              <a:buNone/>
            </a:pPr>
            <a:r>
              <a:rPr lang="pt-BR" sz="1400" dirty="0">
                <a:latin typeface="Calibri" panose="020F0502020204030204" pitchFamily="34" charset="0"/>
                <a:cs typeface="Calibri" panose="020F0502020204030204" pitchFamily="34" charset="0"/>
              </a:rPr>
              <a:t>Trata-se de um guia, um manual orientativo, que contém o passo a passo do processo de venda e atendimento aos clientes da base e prospects.</a:t>
            </a:r>
          </a:p>
          <a:p>
            <a:pPr marL="114300" indent="0">
              <a:buNone/>
            </a:pPr>
            <a:endParaRPr lang="pt-BR" sz="1400" dirty="0">
              <a:latin typeface="Calibri" panose="020F0502020204030204" pitchFamily="34" charset="0"/>
              <a:cs typeface="Calibri" panose="020F0502020204030204" pitchFamily="34" charset="0"/>
            </a:endParaRPr>
          </a:p>
          <a:p>
            <a:pPr marL="114300" indent="0">
              <a:lnSpc>
                <a:spcPct val="127000"/>
              </a:lnSpc>
              <a:spcAft>
                <a:spcPts val="800"/>
              </a:spcAft>
              <a:buClr>
                <a:srgbClr val="313131"/>
              </a:buClr>
              <a:buSzPts val="2800"/>
              <a:buNone/>
            </a:pPr>
            <a:r>
              <a:rPr lang="pt-BR" sz="2000" b="1" dirty="0">
                <a:solidFill>
                  <a:srgbClr val="313131"/>
                </a:solidFill>
                <a:latin typeface="+mn-lt"/>
                <a:cs typeface="Times New Roman" panose="02020603050405020304" pitchFamily="18" charset="0"/>
              </a:rPr>
              <a:t>Objetivo</a:t>
            </a:r>
          </a:p>
          <a:p>
            <a:pPr marL="114300" indent="0">
              <a:buNone/>
            </a:pPr>
            <a:r>
              <a:rPr lang="pt-BR" sz="1400" dirty="0">
                <a:effectLst/>
                <a:latin typeface="Calibri" panose="020F0502020204030204" pitchFamily="34" charset="0"/>
                <a:ea typeface="Calibri" panose="020F0502020204030204" pitchFamily="34" charset="0"/>
                <a:cs typeface="Calibri" panose="020F0502020204030204" pitchFamily="34" charset="0"/>
              </a:rPr>
              <a:t>O objetivo é facilitar o planejamento e orientar o jeito de se relacionar com o mercado a fim de garantir maior produtividade em vendas.</a:t>
            </a:r>
          </a:p>
          <a:p>
            <a:pPr marL="114300" indent="0">
              <a:buNone/>
            </a:pPr>
            <a:endParaRPr lang="pt-BR" sz="1400" dirty="0">
              <a:effectLst/>
              <a:latin typeface="Calibri" panose="020F0502020204030204" pitchFamily="34" charset="0"/>
              <a:ea typeface="Calibri" panose="020F0502020204030204" pitchFamily="34" charset="0"/>
              <a:cs typeface="Calibri" panose="020F0502020204030204" pitchFamily="34" charset="0"/>
            </a:endParaRPr>
          </a:p>
          <a:p>
            <a:pPr marL="114300" indent="0">
              <a:lnSpc>
                <a:spcPct val="127000"/>
              </a:lnSpc>
              <a:spcAft>
                <a:spcPts val="800"/>
              </a:spcAft>
              <a:buClr>
                <a:srgbClr val="313131"/>
              </a:buClr>
              <a:buSzPts val="2800"/>
              <a:buNone/>
            </a:pPr>
            <a:r>
              <a:rPr lang="pt-BR" sz="2100" b="1" dirty="0">
                <a:solidFill>
                  <a:srgbClr val="313131"/>
                </a:solidFill>
                <a:latin typeface="+mn-lt"/>
                <a:cs typeface="Times New Roman" panose="02020603050405020304" pitchFamily="18" charset="0"/>
              </a:rPr>
              <a:t>Público alvo</a:t>
            </a:r>
          </a:p>
          <a:p>
            <a:pPr marL="114300" indent="0">
              <a:buNone/>
            </a:pPr>
            <a:r>
              <a:rPr lang="pt-BR" sz="1400" dirty="0">
                <a:effectLst/>
                <a:latin typeface="Calibri" panose="020F0502020204030204" pitchFamily="34" charset="0"/>
                <a:ea typeface="Calibri" panose="020F0502020204030204" pitchFamily="34" charset="0"/>
                <a:cs typeface="Calibri" panose="020F0502020204030204" pitchFamily="34" charset="0"/>
              </a:rPr>
              <a:t>Equipe de vendas que desenvolve seu trabalho presencialmente ou por tele</a:t>
            </a:r>
            <a:r>
              <a:rPr lang="pt-BR" sz="1400" dirty="0">
                <a:latin typeface="Calibri" panose="020F0502020204030204" pitchFamily="34" charset="0"/>
                <a:ea typeface="Calibri" panose="020F0502020204030204" pitchFamily="34" charset="0"/>
                <a:cs typeface="Calibri" panose="020F0502020204030204" pitchFamily="34" charset="0"/>
              </a:rPr>
              <a:t>fone, atuando na prospecção e relacionamento com o cliente.</a:t>
            </a:r>
            <a:endParaRPr lang="pt-BR" sz="1400" dirty="0">
              <a:effectLst/>
              <a:latin typeface="Calibri" panose="020F0502020204030204" pitchFamily="34" charset="0"/>
              <a:ea typeface="Calibri" panose="020F0502020204030204" pitchFamily="34" charset="0"/>
              <a:cs typeface="Calibri" panose="020F0502020204030204" pitchFamily="34" charset="0"/>
            </a:endParaRPr>
          </a:p>
          <a:p>
            <a:pPr marL="114300" indent="0">
              <a:buNone/>
            </a:pPr>
            <a:endParaRPr lang="pt-BR" dirty="0"/>
          </a:p>
        </p:txBody>
      </p:sp>
      <p:sp>
        <p:nvSpPr>
          <p:cNvPr id="4" name="CaixaDeTexto 3">
            <a:extLst>
              <a:ext uri="{FF2B5EF4-FFF2-40B4-BE49-F238E27FC236}">
                <a16:creationId xmlns:a16="http://schemas.microsoft.com/office/drawing/2014/main" id="{975D3188-4F5A-9215-DD6F-18E6794C8242}"/>
              </a:ext>
            </a:extLst>
          </p:cNvPr>
          <p:cNvSpPr txBox="1"/>
          <p:nvPr/>
        </p:nvSpPr>
        <p:spPr>
          <a:xfrm>
            <a:off x="7983794" y="4737300"/>
            <a:ext cx="324464" cy="246221"/>
          </a:xfrm>
          <a:prstGeom prst="rect">
            <a:avLst/>
          </a:prstGeom>
          <a:noFill/>
        </p:spPr>
        <p:txBody>
          <a:bodyPr wrap="square" rtlCol="0">
            <a:spAutoFit/>
          </a:bodyPr>
          <a:lstStyle/>
          <a:p>
            <a:r>
              <a:rPr lang="pt-BR" sz="1000" b="1" dirty="0"/>
              <a:t>4</a:t>
            </a:r>
          </a:p>
        </p:txBody>
      </p:sp>
    </p:spTree>
    <p:extLst>
      <p:ext uri="{BB962C8B-B14F-4D97-AF65-F5344CB8AC3E}">
        <p14:creationId xmlns:p14="http://schemas.microsoft.com/office/powerpoint/2010/main" val="404421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a:spLocks noGrp="1"/>
          </p:cNvSpPr>
          <p:nvPr>
            <p:ph type="title"/>
          </p:nvPr>
        </p:nvSpPr>
        <p:spPr>
          <a:xfrm>
            <a:off x="886325" y="526350"/>
            <a:ext cx="5035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pt-BR" dirty="0"/>
              <a:t>Estratégico</a:t>
            </a:r>
            <a:br>
              <a:rPr lang="pt-BR" dirty="0"/>
            </a:br>
            <a:r>
              <a:rPr lang="pt-BR" sz="3800" dirty="0"/>
              <a:t>Capítulo 2</a:t>
            </a:r>
            <a:endParaRPr sz="3800" dirty="0"/>
          </a:p>
        </p:txBody>
      </p:sp>
      <p:sp>
        <p:nvSpPr>
          <p:cNvPr id="3" name="CaixaDeTexto 2">
            <a:extLst>
              <a:ext uri="{FF2B5EF4-FFF2-40B4-BE49-F238E27FC236}">
                <a16:creationId xmlns:a16="http://schemas.microsoft.com/office/drawing/2014/main" id="{5CF2D3BC-74E5-C1D6-94AC-BA2A3CF0008B}"/>
              </a:ext>
            </a:extLst>
          </p:cNvPr>
          <p:cNvSpPr txBox="1"/>
          <p:nvPr/>
        </p:nvSpPr>
        <p:spPr>
          <a:xfrm>
            <a:off x="7983794" y="4737300"/>
            <a:ext cx="324464" cy="246221"/>
          </a:xfrm>
          <a:prstGeom prst="rect">
            <a:avLst/>
          </a:prstGeom>
          <a:noFill/>
        </p:spPr>
        <p:txBody>
          <a:bodyPr wrap="square" rtlCol="0">
            <a:spAutoFit/>
          </a:bodyPr>
          <a:lstStyle/>
          <a:p>
            <a:r>
              <a:rPr lang="pt-BR" sz="1000" b="1" dirty="0"/>
              <a:t>5</a:t>
            </a:r>
          </a:p>
        </p:txBody>
      </p:sp>
    </p:spTree>
    <p:extLst>
      <p:ext uri="{BB962C8B-B14F-4D97-AF65-F5344CB8AC3E}">
        <p14:creationId xmlns:p14="http://schemas.microsoft.com/office/powerpoint/2010/main" val="129626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CaixaDeTexto 5">
            <a:extLst>
              <a:ext uri="{FF2B5EF4-FFF2-40B4-BE49-F238E27FC236}">
                <a16:creationId xmlns:a16="http://schemas.microsoft.com/office/drawing/2014/main" id="{57139691-3BC6-9BA6-59AC-672FDF3C70A9}"/>
              </a:ext>
            </a:extLst>
          </p:cNvPr>
          <p:cNvSpPr txBox="1"/>
          <p:nvPr/>
        </p:nvSpPr>
        <p:spPr>
          <a:xfrm>
            <a:off x="311650" y="287761"/>
            <a:ext cx="4044040" cy="4175246"/>
          </a:xfrm>
          <a:prstGeom prst="rect">
            <a:avLst/>
          </a:prstGeom>
          <a:noFill/>
        </p:spPr>
        <p:txBody>
          <a:bodyPr wrap="square">
            <a:spAutoFit/>
          </a:bodyPr>
          <a:lstStyle/>
          <a:p>
            <a:pPr algn="just">
              <a:lnSpc>
                <a:spcPct val="150000"/>
              </a:lnSpc>
              <a:spcAft>
                <a:spcPts val="800"/>
              </a:spcAft>
            </a:pPr>
            <a:r>
              <a:rPr lang="pt-BR" dirty="0">
                <a:solidFill>
                  <a:schemeClr val="dk2"/>
                </a:solidFill>
                <a:latin typeface="Calibri" panose="020F0502020204030204" pitchFamily="34" charset="0"/>
                <a:cs typeface="Times New Roman" panose="02020603050405020304" pitchFamily="18" charset="0"/>
              </a:rPr>
              <a:t>Iniciamos a partir da Visão Estratégica, que está subdividida em duas etapas, a PREPARAÇÃO e o PLANEJAMENTO. Elas são importantes para dar a você um panorama geral do negócio. Esse conjunto de informações embasam seu conhecimento para estruturar o próximo capítulo, o Tático.</a:t>
            </a:r>
          </a:p>
          <a:p>
            <a:pPr algn="just">
              <a:lnSpc>
                <a:spcPct val="150000"/>
              </a:lnSpc>
              <a:spcAft>
                <a:spcPts val="800"/>
              </a:spcAft>
            </a:pPr>
            <a:r>
              <a:rPr lang="pt-BR" dirty="0">
                <a:solidFill>
                  <a:schemeClr val="dk2"/>
                </a:solidFill>
                <a:latin typeface="Calibri" panose="020F0502020204030204" pitchFamily="34" charset="0"/>
                <a:cs typeface="Times New Roman" panose="02020603050405020304" pitchFamily="18" charset="0"/>
              </a:rPr>
              <a:t>A estratégia serve para otimizar os esforços e os recursos da empresa, direcionando assertivamente para os objetivos pretendidos. </a:t>
            </a:r>
          </a:p>
          <a:p>
            <a:pPr algn="just">
              <a:lnSpc>
                <a:spcPct val="150000"/>
              </a:lnSpc>
              <a:spcAft>
                <a:spcPts val="800"/>
              </a:spcAft>
            </a:pPr>
            <a:r>
              <a:rPr lang="pt-BR" dirty="0">
                <a:solidFill>
                  <a:schemeClr val="dk2"/>
                </a:solidFill>
                <a:latin typeface="Calibri" panose="020F0502020204030204" pitchFamily="34" charset="0"/>
                <a:cs typeface="Times New Roman" panose="02020603050405020304" pitchFamily="18" charset="0"/>
              </a:rPr>
              <a:t>Entenda quais serão os tópicos tratados no capítulo </a:t>
            </a:r>
            <a:r>
              <a:rPr lang="pt-BR" i="1" dirty="0">
                <a:solidFill>
                  <a:schemeClr val="dk2"/>
                </a:solidFill>
                <a:latin typeface="Calibri" panose="020F0502020204030204" pitchFamily="34" charset="0"/>
                <a:cs typeface="Times New Roman" panose="02020603050405020304" pitchFamily="18" charset="0"/>
              </a:rPr>
              <a:t>Estratégico.</a:t>
            </a:r>
          </a:p>
          <a:p>
            <a:pPr algn="just">
              <a:lnSpc>
                <a:spcPct val="107000"/>
              </a:lnSpc>
              <a:spcAft>
                <a:spcPts val="800"/>
              </a:spcAft>
            </a:pPr>
            <a:endParaRPr lang="pt-BR" dirty="0">
              <a:solidFill>
                <a:schemeClr val="dk2"/>
              </a:solidFill>
              <a:latin typeface="Calibri" panose="020F0502020204030204" pitchFamily="34" charset="0"/>
              <a:cs typeface="Times New Roman" panose="02020603050405020304" pitchFamily="18" charset="0"/>
            </a:endParaRPr>
          </a:p>
        </p:txBody>
      </p:sp>
      <p:graphicFrame>
        <p:nvGraphicFramePr>
          <p:cNvPr id="12" name="Diagrama 11">
            <a:extLst>
              <a:ext uri="{FF2B5EF4-FFF2-40B4-BE49-F238E27FC236}">
                <a16:creationId xmlns:a16="http://schemas.microsoft.com/office/drawing/2014/main" id="{41FEBFE0-22D3-3B20-CF1B-F67C8723C633}"/>
              </a:ext>
            </a:extLst>
          </p:cNvPr>
          <p:cNvGraphicFramePr/>
          <p:nvPr>
            <p:extLst>
              <p:ext uri="{D42A27DB-BD31-4B8C-83A1-F6EECF244321}">
                <p14:modId xmlns:p14="http://schemas.microsoft.com/office/powerpoint/2010/main" val="1554537891"/>
              </p:ext>
            </p:extLst>
          </p:nvPr>
        </p:nvGraphicFramePr>
        <p:xfrm>
          <a:off x="3755923" y="680493"/>
          <a:ext cx="54864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a:extLst>
              <a:ext uri="{FF2B5EF4-FFF2-40B4-BE49-F238E27FC236}">
                <a16:creationId xmlns:a16="http://schemas.microsoft.com/office/drawing/2014/main" id="{1D775A16-E605-6D0D-A7A2-3DA1DB320F1D}"/>
              </a:ext>
            </a:extLst>
          </p:cNvPr>
          <p:cNvSpPr txBox="1"/>
          <p:nvPr/>
        </p:nvSpPr>
        <p:spPr>
          <a:xfrm>
            <a:off x="7983794" y="4737300"/>
            <a:ext cx="324464" cy="246221"/>
          </a:xfrm>
          <a:prstGeom prst="rect">
            <a:avLst/>
          </a:prstGeom>
          <a:noFill/>
        </p:spPr>
        <p:txBody>
          <a:bodyPr wrap="square" rtlCol="0">
            <a:spAutoFit/>
          </a:bodyPr>
          <a:lstStyle/>
          <a:p>
            <a:r>
              <a:rPr lang="pt-BR" sz="1000" b="1" dirty="0"/>
              <a:t>6</a:t>
            </a:r>
          </a:p>
        </p:txBody>
      </p:sp>
      <p:pic>
        <p:nvPicPr>
          <p:cNvPr id="3" name="Gráfico 2" descr="Seta: curva ligeira com preenchimento sólido">
            <a:extLst>
              <a:ext uri="{FF2B5EF4-FFF2-40B4-BE49-F238E27FC236}">
                <a16:creationId xmlns:a16="http://schemas.microsoft.com/office/drawing/2014/main" id="{70F0C69E-1868-156D-5369-30262A20C8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922783">
            <a:off x="3824747" y="3423694"/>
            <a:ext cx="1248697" cy="914400"/>
          </a:xfrm>
          <a:prstGeom prst="rect">
            <a:avLst/>
          </a:prstGeom>
        </p:spPr>
      </p:pic>
    </p:spTree>
    <p:extLst>
      <p:ext uri="{BB962C8B-B14F-4D97-AF65-F5344CB8AC3E}">
        <p14:creationId xmlns:p14="http://schemas.microsoft.com/office/powerpoint/2010/main" val="223982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6"/>
          <p:cNvSpPr txBox="1">
            <a:spLocks noGrp="1"/>
          </p:cNvSpPr>
          <p:nvPr>
            <p:ph type="body" idx="1"/>
          </p:nvPr>
        </p:nvSpPr>
        <p:spPr>
          <a:xfrm>
            <a:off x="182721" y="287404"/>
            <a:ext cx="3661692" cy="4530402"/>
          </a:xfrm>
          <a:prstGeom prst="rect">
            <a:avLst/>
          </a:prstGeom>
        </p:spPr>
        <p:txBody>
          <a:bodyPr spcFirstLastPara="1" wrap="square" lIns="91425" tIns="91425" rIns="91425" bIns="91425" anchor="t" anchorCtr="0">
            <a:normAutofit/>
          </a:bodyPr>
          <a:lstStyle/>
          <a:p>
            <a:pPr marL="114300" indent="0" algn="just">
              <a:lnSpc>
                <a:spcPct val="107000"/>
              </a:lnSpc>
              <a:spcAft>
                <a:spcPts val="800"/>
              </a:spcAft>
              <a:buNone/>
            </a:pPr>
            <a:endParaRPr lang="pt-B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07000"/>
              </a:lnSpc>
              <a:spcAft>
                <a:spcPts val="800"/>
              </a:spcAft>
              <a:buNone/>
            </a:pPr>
            <a:endPar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50000"/>
              </a:lnSpc>
              <a:spcAft>
                <a:spcPts val="800"/>
              </a:spcAft>
              <a:buClr>
                <a:srgbClr val="000000"/>
              </a:buClr>
              <a:buFont typeface="Arial"/>
              <a:buNone/>
            </a:pPr>
            <a:r>
              <a:rPr lang="pt-BR" sz="1200" dirty="0">
                <a:latin typeface="Calibri" panose="020F0502020204030204" pitchFamily="34" charset="0"/>
                <a:cs typeface="Times New Roman" panose="02020603050405020304" pitchFamily="18" charset="0"/>
              </a:rPr>
              <a:t>Essa etapa contempla os primeiros cuidados, estudos e compreensões que você precisa ter para execução das suas atividades. </a:t>
            </a:r>
          </a:p>
          <a:p>
            <a:pPr marL="114300" indent="0" algn="just">
              <a:lnSpc>
                <a:spcPct val="150000"/>
              </a:lnSpc>
              <a:spcAft>
                <a:spcPts val="800"/>
              </a:spcAft>
              <a:buClr>
                <a:srgbClr val="000000"/>
              </a:buClr>
              <a:buFont typeface="Arial"/>
              <a:buNone/>
            </a:pPr>
            <a:r>
              <a:rPr lang="pt-BR" sz="1200" dirty="0">
                <a:latin typeface="Calibri" panose="020F0502020204030204" pitchFamily="34" charset="0"/>
                <a:cs typeface="Times New Roman" panose="02020603050405020304" pitchFamily="18" charset="0"/>
              </a:rPr>
              <a:t>Vamos revisar como você pode ter destaque na sua performance começando por passos que antecedem a ida ao mercado, ou seja, antes de abordar o cliente veremos sobre: </a:t>
            </a:r>
          </a:p>
          <a:p>
            <a:pPr algn="just">
              <a:lnSpc>
                <a:spcPct val="107000"/>
              </a:lnSpc>
              <a:spcAft>
                <a:spcPts val="800"/>
              </a:spcAft>
            </a:pPr>
            <a:r>
              <a:rPr lang="pt-BR"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Atitudes</a:t>
            </a:r>
          </a:p>
          <a:p>
            <a:pPr algn="just">
              <a:lnSpc>
                <a:spcPct val="107000"/>
              </a:lnSpc>
              <a:spcAft>
                <a:spcPts val="800"/>
              </a:spcAft>
            </a:pPr>
            <a:r>
              <a:rPr lang="pt-BR"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Estudo do contexto </a:t>
            </a:r>
            <a:endParaRPr lang="pt-BR" sz="12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pt-BR"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Perfil e tipologia de cliente</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Gráfico 2" descr="Escrivaninha de Home Office estrutura de tópicos">
            <a:extLst>
              <a:ext uri="{FF2B5EF4-FFF2-40B4-BE49-F238E27FC236}">
                <a16:creationId xmlns:a16="http://schemas.microsoft.com/office/drawing/2014/main" id="{9CF7BE5A-3C55-6EE3-BC3E-7F7CA4CE1A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4490" y="79273"/>
            <a:ext cx="914400" cy="914400"/>
          </a:xfrm>
          <a:prstGeom prst="rect">
            <a:avLst/>
          </a:prstGeom>
        </p:spPr>
      </p:pic>
      <p:sp>
        <p:nvSpPr>
          <p:cNvPr id="4" name="CaixaDeTexto 3">
            <a:extLst>
              <a:ext uri="{FF2B5EF4-FFF2-40B4-BE49-F238E27FC236}">
                <a16:creationId xmlns:a16="http://schemas.microsoft.com/office/drawing/2014/main" id="{8B5B5F31-F60A-F2C6-7DDE-E8DB920BACAA}"/>
              </a:ext>
            </a:extLst>
          </p:cNvPr>
          <p:cNvSpPr txBox="1"/>
          <p:nvPr/>
        </p:nvSpPr>
        <p:spPr>
          <a:xfrm>
            <a:off x="4286864" y="79273"/>
            <a:ext cx="4572001" cy="4257576"/>
          </a:xfrm>
          <a:prstGeom prst="rect">
            <a:avLst/>
          </a:prstGeom>
          <a:noFill/>
        </p:spPr>
        <p:txBody>
          <a:bodyPr wrap="square" rtlCol="0">
            <a:spAutoFit/>
          </a:bodyPr>
          <a:lstStyle/>
          <a:p>
            <a:pPr marL="114300" algn="just">
              <a:lnSpc>
                <a:spcPct val="150000"/>
              </a:lnSpc>
              <a:spcAft>
                <a:spcPts val="800"/>
              </a:spcAft>
              <a:buSzPts val="1800"/>
            </a:pPr>
            <a:r>
              <a:rPr lang="pt-BR"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Atitudes</a:t>
            </a:r>
            <a:br>
              <a:rPr lang="pt-BR"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pt-BR" sz="1200" dirty="0">
                <a:solidFill>
                  <a:schemeClr val="dk2"/>
                </a:solidFill>
                <a:latin typeface="Calibri" panose="020F0502020204030204" pitchFamily="34" charset="0"/>
                <a:cs typeface="Times New Roman" panose="02020603050405020304" pitchFamily="18" charset="0"/>
              </a:rPr>
              <a:t>Precisamos criar uma relação de confiança com o cliente. Selecionamos as principais atitudes que são essenciais nessa construção e que contribuem para uma primeira impressão positiva.</a:t>
            </a:r>
          </a:p>
          <a:p>
            <a:pPr marL="342900" lvl="0" indent="-342900" algn="just">
              <a:lnSpc>
                <a:spcPct val="150000"/>
              </a:lnSpc>
              <a:buFont typeface="Times New Roman" panose="02020603050405020304" pitchFamily="18" charset="0"/>
              <a:buChar char="•"/>
              <a:tabLst>
                <a:tab pos="457200" algn="l"/>
              </a:tabLst>
            </a:pPr>
            <a:r>
              <a:rPr lang="pt-BR" sz="1200" dirty="0">
                <a:solidFill>
                  <a:schemeClr val="bg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Compromisso: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dar retorno ao cliente e acompanhar as entregas programadas</a:t>
            </a:r>
            <a:endParaRPr lang="pt-BR"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50000"/>
              </a:lnSpc>
              <a:buFont typeface="Times New Roman" panose="02020603050405020304" pitchFamily="18" charset="0"/>
              <a:buChar char="•"/>
              <a:tabLst>
                <a:tab pos="457200" algn="l"/>
              </a:tabLst>
            </a:pPr>
            <a:r>
              <a:rPr lang="pt-BR" sz="1200" dirty="0">
                <a:solidFill>
                  <a:schemeClr val="bg1"/>
                </a:solidFill>
                <a:effectLst/>
                <a:highlight>
                  <a:srgbClr val="008080"/>
                </a:highlight>
                <a:latin typeface="Calibri" panose="020F0502020204030204" pitchFamily="34" charset="0"/>
                <a:ea typeface="Calibri" panose="020F0502020204030204" pitchFamily="34" charset="0"/>
                <a:cs typeface="Calibri" panose="020F0502020204030204" pitchFamily="34" charset="0"/>
              </a:rPr>
              <a:t>Linguagem simples</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Equilibrar entre o domínio técnico e a objetividade.</a:t>
            </a:r>
            <a:endParaRPr lang="pt-BR"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50000"/>
              </a:lnSpc>
              <a:buFont typeface="Times New Roman" panose="02020603050405020304" pitchFamily="18" charset="0"/>
              <a:buChar char="•"/>
              <a:tabLst>
                <a:tab pos="457200" algn="l"/>
              </a:tabLst>
            </a:pPr>
            <a:r>
              <a:rPr lang="pt-BR" sz="1200" dirty="0">
                <a:solidFill>
                  <a:schemeClr val="bg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Relação: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disponibilidade e proximidade sem intimidade ou comportamento invasivo</a:t>
            </a:r>
            <a:endParaRPr lang="pt-BR"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50000"/>
              </a:lnSpc>
              <a:buFont typeface="Times New Roman" panose="02020603050405020304" pitchFamily="18" charset="0"/>
              <a:buChar char="•"/>
              <a:tabLst>
                <a:tab pos="457200" algn="l"/>
              </a:tabLst>
            </a:pPr>
            <a:r>
              <a:rPr lang="pt-BR" sz="1200" dirty="0">
                <a:solidFill>
                  <a:schemeClr val="bg1"/>
                </a:solidFill>
                <a:effectLst/>
                <a:highlight>
                  <a:srgbClr val="008080"/>
                </a:highlight>
                <a:latin typeface="Calibri" panose="020F0502020204030204" pitchFamily="34" charset="0"/>
                <a:ea typeface="Calibri" panose="020F0502020204030204" pitchFamily="34" charset="0"/>
                <a:cs typeface="Calibri" panose="020F0502020204030204" pitchFamily="34" charset="0"/>
              </a:rPr>
              <a:t>Frequência: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manter sistemática de contato sem deixar lacunas de tempo para respostas e interação </a:t>
            </a:r>
            <a:r>
              <a:rPr lang="pt-BR" sz="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 o cliente.</a:t>
            </a:r>
            <a:endParaRPr lang="pt-BR" sz="12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50000"/>
              </a:lnSpc>
              <a:buFont typeface="Times New Roman" panose="02020603050405020304" pitchFamily="18" charset="0"/>
              <a:buChar char="•"/>
              <a:tabLst>
                <a:tab pos="457200" algn="l"/>
              </a:tabLst>
            </a:pPr>
            <a:r>
              <a:rPr lang="pt-BR" sz="1200" dirty="0">
                <a:solidFill>
                  <a:schemeClr val="bg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Segurança: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cuide do tom de voz para transmitir energia e satisfação ao atender o cliente.</a:t>
            </a:r>
            <a:endParaRPr lang="pt-BR" sz="1200" dirty="0">
              <a:solidFill>
                <a:schemeClr val="bg2"/>
              </a:solidFill>
              <a:effectLst/>
              <a:latin typeface="Calibri" panose="020F0502020204030204" pitchFamily="34" charset="0"/>
              <a:ea typeface="Times New Roman" panose="02020603050405020304" pitchFamily="18" charset="0"/>
              <a:cs typeface="Calibri" panose="020F0502020204030204" pitchFamily="34" charset="0"/>
            </a:endParaRPr>
          </a:p>
          <a:p>
            <a:endParaRPr lang="pt-BR" sz="1200" dirty="0">
              <a:latin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090219" y="79273"/>
            <a:ext cx="0" cy="4718869"/>
          </a:xfrm>
          <a:prstGeom prst="line">
            <a:avLst/>
          </a:prstGeom>
        </p:spPr>
        <p:style>
          <a:lnRef idx="1">
            <a:schemeClr val="accent1"/>
          </a:lnRef>
          <a:fillRef idx="0">
            <a:schemeClr val="accent1"/>
          </a:fillRef>
          <a:effectRef idx="0">
            <a:schemeClr val="accent1"/>
          </a:effectRef>
          <a:fontRef idx="minor">
            <a:schemeClr val="tx1"/>
          </a:fontRef>
        </p:style>
      </p:cxnSp>
      <p:sp>
        <p:nvSpPr>
          <p:cNvPr id="2" name="Retângulo 1">
            <a:extLst>
              <a:ext uri="{FF2B5EF4-FFF2-40B4-BE49-F238E27FC236}">
                <a16:creationId xmlns:a16="http://schemas.microsoft.com/office/drawing/2014/main" id="{9FDD6F21-10A3-6587-AEEF-B4C6557060CA}"/>
              </a:ext>
            </a:extLst>
          </p:cNvPr>
          <p:cNvSpPr/>
          <p:nvPr/>
        </p:nvSpPr>
        <p:spPr>
          <a:xfrm>
            <a:off x="578057" y="408654"/>
            <a:ext cx="1447388" cy="2894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14300" indent="0" algn="ctr">
              <a:lnSpc>
                <a:spcPct val="107000"/>
              </a:lnSpc>
              <a:spcAft>
                <a:spcPts val="800"/>
              </a:spcAft>
              <a:buNone/>
            </a:pPr>
            <a:r>
              <a:rPr lang="pt-BR" sz="1400">
                <a:solidFill>
                  <a:schemeClr val="bg1"/>
                </a:solidFill>
                <a:effectLst/>
                <a:latin typeface="Calibri" panose="020F0502020204030204" pitchFamily="34" charset="0"/>
                <a:ea typeface="Calibri" panose="020F0502020204030204" pitchFamily="34" charset="0"/>
                <a:cs typeface="Calibri" panose="020F0502020204030204" pitchFamily="34" charset="0"/>
              </a:rPr>
              <a:t>PREPARAÇÃO</a:t>
            </a:r>
            <a:endParaRPr lang="pt-BR"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3E76A2C2-FC56-0AAC-AA40-BEBD9292321F}"/>
              </a:ext>
            </a:extLst>
          </p:cNvPr>
          <p:cNvSpPr txBox="1"/>
          <p:nvPr/>
        </p:nvSpPr>
        <p:spPr>
          <a:xfrm>
            <a:off x="7983794" y="4737300"/>
            <a:ext cx="324464" cy="246221"/>
          </a:xfrm>
          <a:prstGeom prst="rect">
            <a:avLst/>
          </a:prstGeom>
          <a:noFill/>
        </p:spPr>
        <p:txBody>
          <a:bodyPr wrap="square" rtlCol="0">
            <a:spAutoFit/>
          </a:bodyPr>
          <a:lstStyle/>
          <a:p>
            <a:r>
              <a:rPr lang="pt-BR" sz="1000" b="1" dirty="0"/>
              <a:t>7</a:t>
            </a:r>
          </a:p>
        </p:txBody>
      </p:sp>
    </p:spTree>
    <p:extLst>
      <p:ext uri="{BB962C8B-B14F-4D97-AF65-F5344CB8AC3E}">
        <p14:creationId xmlns:p14="http://schemas.microsoft.com/office/powerpoint/2010/main" val="3527973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CaixaDeTexto 3">
            <a:extLst>
              <a:ext uri="{FF2B5EF4-FFF2-40B4-BE49-F238E27FC236}">
                <a16:creationId xmlns:a16="http://schemas.microsoft.com/office/drawing/2014/main" id="{8B5B5F31-F60A-F2C6-7DDE-E8DB920BACAA}"/>
              </a:ext>
            </a:extLst>
          </p:cNvPr>
          <p:cNvSpPr txBox="1"/>
          <p:nvPr/>
        </p:nvSpPr>
        <p:spPr>
          <a:xfrm>
            <a:off x="176982" y="79273"/>
            <a:ext cx="3805084" cy="3883371"/>
          </a:xfrm>
          <a:prstGeom prst="rect">
            <a:avLst/>
          </a:prstGeom>
          <a:noFill/>
        </p:spPr>
        <p:txBody>
          <a:bodyPr wrap="square" rtlCol="0">
            <a:spAutoFit/>
          </a:bodyPr>
          <a:lstStyle/>
          <a:p>
            <a:pPr algn="ctr">
              <a:lnSpc>
                <a:spcPct val="107000"/>
              </a:lnSpc>
              <a:spcAft>
                <a:spcPts val="800"/>
              </a:spcAft>
            </a:pPr>
            <a:endParaRPr lang="pt-BR"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ctr">
              <a:lnSpc>
                <a:spcPct val="107000"/>
              </a:lnSpc>
              <a:spcAft>
                <a:spcPts val="800"/>
              </a:spcAft>
            </a:pPr>
            <a:r>
              <a:rPr lang="pt-BR"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Atitudes</a:t>
            </a:r>
            <a:endParaRPr lang="pt-BR" sz="1200" b="1" dirty="0">
              <a:latin typeface="Calibri" panose="020F0502020204030204" pitchFamily="34" charset="0"/>
              <a:ea typeface="Calibri" panose="020F0502020204030204" pitchFamily="34" charset="0"/>
              <a:cs typeface="Calibri" panose="020F0502020204030204" pitchFamily="34" charset="0"/>
            </a:endParaRPr>
          </a:p>
          <a:p>
            <a:pPr marL="171450" indent="-171450" algn="just">
              <a:lnSpc>
                <a:spcPct val="150000"/>
              </a:lnSpc>
              <a:spcAft>
                <a:spcPts val="800"/>
              </a:spcAft>
              <a:buFont typeface="Arial" panose="020B0604020202020204" pitchFamily="34" charset="0"/>
              <a:buChar char="•"/>
            </a:pPr>
            <a:r>
              <a:rPr lang="pt-BR" sz="1200" dirty="0">
                <a:solidFill>
                  <a:schemeClr val="bg1"/>
                </a:solidFill>
                <a:effectLst/>
                <a:highlight>
                  <a:srgbClr val="008080"/>
                </a:highlight>
                <a:latin typeface="Calibri" panose="020F0502020204030204" pitchFamily="34" charset="0"/>
                <a:ea typeface="Calibri" panose="020F0502020204030204" pitchFamily="34" charset="0"/>
                <a:cs typeface="Calibri" panose="020F0502020204030204" pitchFamily="34" charset="0"/>
              </a:rPr>
              <a:t>Atenção: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ouça e busque entender as necessidades do cliente para fazer a oferta adequada.</a:t>
            </a:r>
          </a:p>
          <a:p>
            <a:pPr marL="171450" indent="-171450" algn="just">
              <a:lnSpc>
                <a:spcPct val="150000"/>
              </a:lnSpc>
              <a:spcAft>
                <a:spcPts val="800"/>
              </a:spcAft>
              <a:buFont typeface="Arial" panose="020B0604020202020204" pitchFamily="34" charset="0"/>
              <a:buChar char="•"/>
            </a:pPr>
            <a:r>
              <a:rPr lang="pt-BR" sz="1200" dirty="0">
                <a:solidFill>
                  <a:schemeClr val="bg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Comunicação: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cuide com a foto do </a:t>
            </a:r>
            <a:r>
              <a:rPr lang="pt-BR" sz="1200" dirty="0" err="1">
                <a:solidFill>
                  <a:schemeClr val="bg2"/>
                </a:solidFill>
                <a:effectLst/>
                <a:latin typeface="Calibri" panose="020F0502020204030204" pitchFamily="34" charset="0"/>
                <a:ea typeface="Calibri" panose="020F0502020204030204" pitchFamily="34" charset="0"/>
                <a:cs typeface="Calibri" panose="020F0502020204030204" pitchFamily="34" charset="0"/>
              </a:rPr>
              <a:t>whatsApp</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e, nas tratativas por email, revise os detalhes da escrita.</a:t>
            </a:r>
          </a:p>
          <a:p>
            <a:pPr marL="171450" indent="-171450" algn="just">
              <a:lnSpc>
                <a:spcPct val="150000"/>
              </a:lnSpc>
              <a:spcAft>
                <a:spcPts val="800"/>
              </a:spcAft>
              <a:buFont typeface="Arial" panose="020B0604020202020204" pitchFamily="34" charset="0"/>
              <a:buChar char="•"/>
            </a:pPr>
            <a:r>
              <a:rPr lang="pt-BR" sz="1200" dirty="0">
                <a:solidFill>
                  <a:schemeClr val="bg1"/>
                </a:solidFill>
                <a:effectLst/>
                <a:highlight>
                  <a:srgbClr val="008080"/>
                </a:highlight>
                <a:latin typeface="Calibri" panose="020F0502020204030204" pitchFamily="34" charset="0"/>
                <a:ea typeface="Calibri" panose="020F0502020204030204" pitchFamily="34" charset="0"/>
                <a:cs typeface="Calibri" panose="020F0502020204030204" pitchFamily="34" charset="0"/>
              </a:rPr>
              <a:t>Transparência: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capacidade de reconhecer e assumir os equívocos, buscando a alternativa viável.</a:t>
            </a:r>
          </a:p>
          <a:p>
            <a:pPr marL="171450" indent="-171450" algn="just">
              <a:lnSpc>
                <a:spcPct val="150000"/>
              </a:lnSpc>
              <a:spcAft>
                <a:spcPts val="800"/>
              </a:spcAft>
              <a:buFont typeface="Arial" panose="020B0604020202020204" pitchFamily="34" charset="0"/>
              <a:buChar char="•"/>
            </a:pPr>
            <a:r>
              <a:rPr lang="pt-BR" sz="1200" dirty="0">
                <a:solidFill>
                  <a:schemeClr val="bg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Excelência: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fazer o melhor em todas as fases do atendimento.</a:t>
            </a:r>
          </a:p>
          <a:p>
            <a:pPr marL="171450" indent="-171450" algn="just">
              <a:lnSpc>
                <a:spcPct val="150000"/>
              </a:lnSpc>
              <a:spcAft>
                <a:spcPts val="800"/>
              </a:spcAft>
              <a:buFont typeface="Arial" panose="020B0604020202020204" pitchFamily="34" charset="0"/>
              <a:buChar char="•"/>
            </a:pPr>
            <a:r>
              <a:rPr lang="pt-BR" sz="1200" dirty="0">
                <a:solidFill>
                  <a:schemeClr val="bg1"/>
                </a:solidFill>
                <a:effectLst/>
                <a:highlight>
                  <a:srgbClr val="008080"/>
                </a:highlight>
                <a:latin typeface="Calibri" panose="020F0502020204030204" pitchFamily="34" charset="0"/>
                <a:ea typeface="Calibri" panose="020F0502020204030204" pitchFamily="34" charset="0"/>
                <a:cs typeface="Calibri" panose="020F0502020204030204" pitchFamily="34" charset="0"/>
              </a:rPr>
              <a:t>Iniciativa: </a:t>
            </a:r>
            <a:r>
              <a:rPr lang="pt-BR" sz="12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proponha soluções e contribua com ideias.</a:t>
            </a:r>
          </a:p>
          <a:p>
            <a:endParaRPr lang="pt-BR" sz="1200" dirty="0">
              <a:latin typeface="Calibri" panose="020F0502020204030204" pitchFamily="34" charset="0"/>
              <a:cs typeface="Calibri" panose="020F0502020204030204" pitchFamily="34" charset="0"/>
            </a:endParaRPr>
          </a:p>
        </p:txBody>
      </p:sp>
      <p:cxnSp>
        <p:nvCxnSpPr>
          <p:cNvPr id="6" name="Conector reto 5">
            <a:extLst>
              <a:ext uri="{FF2B5EF4-FFF2-40B4-BE49-F238E27FC236}">
                <a16:creationId xmlns:a16="http://schemas.microsoft.com/office/drawing/2014/main" id="{E4C78146-FAF1-7D26-AA4F-859C8D47CEF3}"/>
              </a:ext>
            </a:extLst>
          </p:cNvPr>
          <p:cNvCxnSpPr/>
          <p:nvPr/>
        </p:nvCxnSpPr>
        <p:spPr>
          <a:xfrm>
            <a:off x="4090219" y="79273"/>
            <a:ext cx="0" cy="471886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Gráfico 8" descr="Catálogo de endereços com preenchimento sólido">
            <a:extLst>
              <a:ext uri="{FF2B5EF4-FFF2-40B4-BE49-F238E27FC236}">
                <a16:creationId xmlns:a16="http://schemas.microsoft.com/office/drawing/2014/main" id="{A4BFAB1D-E670-4EBF-516B-1D764196FC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8373" y="354576"/>
            <a:ext cx="914400" cy="914400"/>
          </a:xfrm>
          <a:prstGeom prst="rect">
            <a:avLst/>
          </a:prstGeom>
        </p:spPr>
      </p:pic>
      <p:sp>
        <p:nvSpPr>
          <p:cNvPr id="10" name="Retângulo 9">
            <a:extLst>
              <a:ext uri="{FF2B5EF4-FFF2-40B4-BE49-F238E27FC236}">
                <a16:creationId xmlns:a16="http://schemas.microsoft.com/office/drawing/2014/main" id="{C04E0D24-B6F7-8FE5-5D4B-679E7041EB40}"/>
              </a:ext>
            </a:extLst>
          </p:cNvPr>
          <p:cNvSpPr/>
          <p:nvPr/>
        </p:nvSpPr>
        <p:spPr>
          <a:xfrm>
            <a:off x="4326194" y="1435510"/>
            <a:ext cx="3608437" cy="30578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1" name="CaixaDeTexto 10">
            <a:extLst>
              <a:ext uri="{FF2B5EF4-FFF2-40B4-BE49-F238E27FC236}">
                <a16:creationId xmlns:a16="http://schemas.microsoft.com/office/drawing/2014/main" id="{D609ED78-F34E-4E1E-2DB9-52F0B5CC1870}"/>
              </a:ext>
            </a:extLst>
          </p:cNvPr>
          <p:cNvSpPr txBox="1"/>
          <p:nvPr/>
        </p:nvSpPr>
        <p:spPr>
          <a:xfrm>
            <a:off x="5053782" y="442444"/>
            <a:ext cx="2802192" cy="738664"/>
          </a:xfrm>
          <a:prstGeom prst="rect">
            <a:avLst/>
          </a:prstGeom>
          <a:noFill/>
          <a:ln>
            <a:solidFill>
              <a:schemeClr val="tx1"/>
            </a:solidFill>
          </a:ln>
        </p:spPr>
        <p:txBody>
          <a:bodyPr wrap="square" rtlCol="0">
            <a:spAutoFit/>
          </a:bodyPr>
          <a:lstStyle/>
          <a:p>
            <a:r>
              <a:rPr lang="pt-BR" dirty="0"/>
              <a:t>Use esse espaço para você destacar os pontos que precisam da sua atenção para aprimorar. </a:t>
            </a:r>
          </a:p>
        </p:txBody>
      </p:sp>
      <p:sp>
        <p:nvSpPr>
          <p:cNvPr id="7" name="CaixaDeTexto 6">
            <a:extLst>
              <a:ext uri="{FF2B5EF4-FFF2-40B4-BE49-F238E27FC236}">
                <a16:creationId xmlns:a16="http://schemas.microsoft.com/office/drawing/2014/main" id="{58B6D0D5-0AA7-D9BE-7A61-23E3087B31E7}"/>
              </a:ext>
            </a:extLst>
          </p:cNvPr>
          <p:cNvSpPr txBox="1"/>
          <p:nvPr/>
        </p:nvSpPr>
        <p:spPr>
          <a:xfrm>
            <a:off x="7983794" y="4737300"/>
            <a:ext cx="324464" cy="246221"/>
          </a:xfrm>
          <a:prstGeom prst="rect">
            <a:avLst/>
          </a:prstGeom>
          <a:noFill/>
        </p:spPr>
        <p:txBody>
          <a:bodyPr wrap="square" rtlCol="0">
            <a:spAutoFit/>
          </a:bodyPr>
          <a:lstStyle/>
          <a:p>
            <a:r>
              <a:rPr lang="pt-BR" sz="1000" b="1" dirty="0"/>
              <a:t>8</a:t>
            </a:r>
          </a:p>
        </p:txBody>
      </p:sp>
    </p:spTree>
    <p:extLst>
      <p:ext uri="{BB962C8B-B14F-4D97-AF65-F5344CB8AC3E}">
        <p14:creationId xmlns:p14="http://schemas.microsoft.com/office/powerpoint/2010/main" val="38318272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TotalTime>
  <Words>6674</Words>
  <Application>Microsoft Office PowerPoint</Application>
  <PresentationFormat>Apresentação na tela (16:9)</PresentationFormat>
  <Paragraphs>515</Paragraphs>
  <Slides>45</Slides>
  <Notes>37</Notes>
  <HiddenSlides>0</HiddenSlides>
  <MMClips>0</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45</vt:i4>
      </vt:variant>
    </vt:vector>
  </HeadingPairs>
  <TitlesOfParts>
    <vt:vector size="53" baseType="lpstr">
      <vt:lpstr>Arial</vt:lpstr>
      <vt:lpstr>Calibri</vt:lpstr>
      <vt:lpstr>Courier New</vt:lpstr>
      <vt:lpstr>Symbol</vt:lpstr>
      <vt:lpstr>Times New Roman</vt:lpstr>
      <vt:lpstr>Wingdings</vt:lpstr>
      <vt:lpstr>Simple Light</vt:lpstr>
      <vt:lpstr>Imagem de Bitmap</vt:lpstr>
      <vt:lpstr>MEC  Modelo de Execução Comercial</vt:lpstr>
      <vt:lpstr>Apresentação do PowerPoint</vt:lpstr>
      <vt:lpstr>Apresentação Capítulo 1</vt:lpstr>
      <vt:lpstr>Quem Somos</vt:lpstr>
      <vt:lpstr>Apresentação do PowerPoint</vt:lpstr>
      <vt:lpstr>Estratégico Capítulo 2</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Organize sua agenda para o planejamento! Para chegar em resultados diferentes é necessário medir o que está sendo feito. Use a tabela para anotar o que você combinou com o seu Gestor: “Quando devo monitorar os indicadores?”</vt:lpstr>
      <vt:lpstr>Apresentação do PowerPoint</vt:lpstr>
      <vt:lpstr>Apresentação do PowerPoint</vt:lpstr>
      <vt:lpstr>Apresentação do PowerPoint</vt:lpstr>
      <vt:lpstr>Tático Capítulo 3</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Oportunidades que você tem para realizar negócios e fechamento de vendas</vt:lpstr>
      <vt:lpstr>Apresentação do PowerPoint</vt:lpstr>
      <vt:lpstr>Apresentação do PowerPoint</vt:lpstr>
      <vt:lpstr>Apresentação do PowerPoint</vt:lpstr>
      <vt:lpstr>Apresentação do PowerPoint</vt:lpstr>
      <vt:lpstr>Apresentação do PowerPoint</vt:lpstr>
      <vt:lpstr>“Estabelecer metas é o primeiro passo para transformar o invisível no visível.”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Clique para adicionar um título</dc:title>
  <dc:creator>Joana MMartins</dc:creator>
  <cp:lastModifiedBy>Joana MMartins</cp:lastModifiedBy>
  <cp:revision>1</cp:revision>
  <dcterms:modified xsi:type="dcterms:W3CDTF">2022-07-02T22:42:03Z</dcterms:modified>
</cp:coreProperties>
</file>